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1" r:id="rId1"/>
  </p:sldMasterIdLst>
  <p:notesMasterIdLst>
    <p:notesMasterId r:id="rId8"/>
  </p:notesMasterIdLst>
  <p:sldIdLst>
    <p:sldId id="256" r:id="rId2"/>
    <p:sldId id="268" r:id="rId3"/>
    <p:sldId id="288" r:id="rId4"/>
    <p:sldId id="281" r:id="rId5"/>
    <p:sldId id="289" r:id="rId6"/>
    <p:sldId id="287" r:id="rId7"/>
  </p:sldIdLst>
  <p:sldSz cx="6858000" cy="105156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0151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7" autoAdjust="0"/>
    <p:restoredTop sz="94434" autoAdjust="0"/>
  </p:normalViewPr>
  <p:slideViewPr>
    <p:cSldViewPr snapToGrid="0">
      <p:cViewPr varScale="1">
        <p:scale>
          <a:sx n="49" d="100"/>
          <a:sy n="49" d="100"/>
        </p:scale>
        <p:origin x="223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FB214E-3EA4-42D8-A95D-159D99939C1F}" type="datetimeFigureOut">
              <a:rPr lang="en-US" smtClean="0"/>
              <a:t>10/28/2022</a:t>
            </a:fld>
            <a:endParaRPr lang="en-US"/>
          </a:p>
        </p:txBody>
      </p:sp>
      <p:sp>
        <p:nvSpPr>
          <p:cNvPr id="4" name="Slide Image Placeholder 3"/>
          <p:cNvSpPr>
            <a:spLocks noGrp="1" noRot="1" noChangeAspect="1"/>
          </p:cNvSpPr>
          <p:nvPr>
            <p:ph type="sldImg" idx="2"/>
          </p:nvPr>
        </p:nvSpPr>
        <p:spPr>
          <a:xfrm>
            <a:off x="2422525" y="1143000"/>
            <a:ext cx="201295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6A2CC1-F3E9-4970-936C-266DE2644A58}" type="slidenum">
              <a:rPr lang="en-US" smtClean="0"/>
              <a:t>‹#›</a:t>
            </a:fld>
            <a:endParaRPr lang="en-US"/>
          </a:p>
        </p:txBody>
      </p:sp>
    </p:spTree>
    <p:extLst>
      <p:ext uri="{BB962C8B-B14F-4D97-AF65-F5344CB8AC3E}">
        <p14:creationId xmlns:p14="http://schemas.microsoft.com/office/powerpoint/2010/main" val="19068175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49832" y="2219962"/>
            <a:ext cx="4965726" cy="510535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649832" y="7325316"/>
            <a:ext cx="4965726" cy="1320844"/>
          </a:xfrm>
        </p:spPr>
        <p:txBody>
          <a:bodyPr anchor="t"/>
          <a:lstStyle>
            <a:lvl1pPr marL="0" indent="0" algn="l">
              <a:buNone/>
              <a:defRPr cap="all">
                <a:solidFill>
                  <a:schemeClr val="bg2">
                    <a:lumMod val="40000"/>
                    <a:lumOff val="6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5D90A66-D80B-4ACE-B945-4899E8C92A96}" type="datetimeFigureOut">
              <a:rPr lang="en-US" smtClean="0"/>
              <a:t>10/28/2022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9FAF30-D8C5-4C93-843C-8F907C3DA902}" type="slidenum">
              <a:rPr lang="en-US" smtClean="0"/>
              <a:t>‹#›</a:t>
            </a:fld>
            <a:endParaRPr lang="en-US"/>
          </a:p>
        </p:txBody>
      </p:sp>
    </p:spTree>
    <p:extLst>
      <p:ext uri="{BB962C8B-B14F-4D97-AF65-F5344CB8AC3E}">
        <p14:creationId xmlns:p14="http://schemas.microsoft.com/office/powerpoint/2010/main" val="26645723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9833" y="7360900"/>
            <a:ext cx="4965725" cy="868998"/>
          </a:xfrm>
        </p:spPr>
        <p:txBody>
          <a:bodyPr anchor="b">
            <a:normAutofit/>
          </a:bodyPr>
          <a:lstStyle>
            <a:lvl1pPr algn="l">
              <a:defRPr sz="18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49832" y="1051560"/>
            <a:ext cx="4965726" cy="5582355"/>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4" name="Text Placeholder 3"/>
          <p:cNvSpPr>
            <a:spLocks noGrp="1"/>
          </p:cNvSpPr>
          <p:nvPr>
            <p:ph type="body" sz="half" idx="2"/>
          </p:nvPr>
        </p:nvSpPr>
        <p:spPr>
          <a:xfrm>
            <a:off x="649832" y="8229898"/>
            <a:ext cx="4965725" cy="757025"/>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D90A66-D80B-4ACE-B945-4899E8C92A96}" type="datetimeFigureOut">
              <a:rPr lang="en-US" smtClean="0"/>
              <a:t>10/28/2022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9FAF30-D8C5-4C93-843C-8F907C3DA902}" type="slidenum">
              <a:rPr lang="en-US" smtClean="0"/>
              <a:t>‹#›</a:t>
            </a:fld>
            <a:endParaRPr lang="en-US"/>
          </a:p>
        </p:txBody>
      </p:sp>
    </p:spTree>
    <p:extLst>
      <p:ext uri="{BB962C8B-B14F-4D97-AF65-F5344CB8AC3E}">
        <p14:creationId xmlns:p14="http://schemas.microsoft.com/office/powerpoint/2010/main" val="36697488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49832" y="2219960"/>
            <a:ext cx="4965726" cy="3037840"/>
          </a:xfrm>
        </p:spPr>
        <p:txBody>
          <a:bodyPr/>
          <a:lstStyle>
            <a:lvl1pPr>
              <a:defRPr sz="3600"/>
            </a:lvl1pPr>
          </a:lstStyle>
          <a:p>
            <a:r>
              <a:rPr lang="en-US" smtClean="0"/>
              <a:t>Click to edit Master title style</a:t>
            </a:r>
            <a:endParaRPr lang="en-US" dirty="0"/>
          </a:p>
        </p:txBody>
      </p:sp>
      <p:sp>
        <p:nvSpPr>
          <p:cNvPr id="8" name="Text Placeholder 3"/>
          <p:cNvSpPr>
            <a:spLocks noGrp="1"/>
          </p:cNvSpPr>
          <p:nvPr>
            <p:ph type="body" sz="half" idx="2"/>
          </p:nvPr>
        </p:nvSpPr>
        <p:spPr>
          <a:xfrm>
            <a:off x="649832" y="5608320"/>
            <a:ext cx="4965726" cy="3622040"/>
          </a:xfrm>
        </p:spPr>
        <p:txBody>
          <a:bodyPr anchor="ct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5D90A66-D80B-4ACE-B945-4899E8C92A96}" type="datetimeFigureOut">
              <a:rPr lang="en-US" smtClean="0"/>
              <a:t>10/28/2022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9FAF30-D8C5-4C93-843C-8F907C3DA902}" type="slidenum">
              <a:rPr lang="en-US" smtClean="0"/>
              <a:t>‹#›</a:t>
            </a:fld>
            <a:endParaRPr lang="en-US"/>
          </a:p>
        </p:txBody>
      </p:sp>
    </p:spTree>
    <p:extLst>
      <p:ext uri="{BB962C8B-B14F-4D97-AF65-F5344CB8AC3E}">
        <p14:creationId xmlns:p14="http://schemas.microsoft.com/office/powerpoint/2010/main" val="9126599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6057" y="2219960"/>
            <a:ext cx="4500787" cy="3562507"/>
          </a:xfrm>
        </p:spPr>
        <p:txBody>
          <a:bodyPr/>
          <a:lstStyle>
            <a:lvl1pPr>
              <a:defRPr sz="36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086133" y="5782467"/>
            <a:ext cx="4095869" cy="524667"/>
          </a:xfrm>
        </p:spPr>
        <p:txBody>
          <a:bodyPr vert="horz" lIns="91440" tIns="45720" rIns="91440" bIns="45720" rtlCol="0" anchor="t">
            <a:normAutofit/>
          </a:bodyPr>
          <a:lstStyle>
            <a:lvl1pPr marL="0" indent="0">
              <a:buNone/>
              <a:defRPr lang="en-US" sz="1050" b="0" i="0" kern="1200" cap="small" dirty="0">
                <a:solidFill>
                  <a:schemeClr val="bg2">
                    <a:lumMod val="40000"/>
                    <a:lumOff val="60000"/>
                  </a:schemeClr>
                </a:solidFill>
                <a:latin typeface="+mj-lt"/>
                <a:ea typeface="+mj-ea"/>
                <a:cs typeface="+mj-cs"/>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649832" y="6671007"/>
            <a:ext cx="4965726" cy="2570480"/>
          </a:xfrm>
        </p:spPr>
        <p:txBody>
          <a:bodyPr anchor="ct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5D90A66-D80B-4ACE-B945-4899E8C92A96}" type="datetimeFigureOut">
              <a:rPr lang="en-US" smtClean="0"/>
              <a:t>10/28/2022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9FAF30-D8C5-4C93-843C-8F907C3DA902}" type="slidenum">
              <a:rPr lang="en-US" smtClean="0"/>
              <a:t>‹#›</a:t>
            </a:fld>
            <a:endParaRPr lang="en-US"/>
          </a:p>
        </p:txBody>
      </p:sp>
      <p:sp>
        <p:nvSpPr>
          <p:cNvPr id="12" name="TextBox 11"/>
          <p:cNvSpPr txBox="1"/>
          <p:nvPr/>
        </p:nvSpPr>
        <p:spPr>
          <a:xfrm>
            <a:off x="505423" y="1489255"/>
            <a:ext cx="451193" cy="1500411"/>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9150" dirty="0"/>
              <a:t>“</a:t>
            </a:r>
          </a:p>
        </p:txBody>
      </p:sp>
      <p:sp>
        <p:nvSpPr>
          <p:cNvPr id="15" name="TextBox 14"/>
          <p:cNvSpPr txBox="1"/>
          <p:nvPr/>
        </p:nvSpPr>
        <p:spPr>
          <a:xfrm>
            <a:off x="5249768" y="4007808"/>
            <a:ext cx="451193" cy="1500411"/>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9150" dirty="0"/>
              <a:t>”</a:t>
            </a:r>
          </a:p>
        </p:txBody>
      </p:sp>
    </p:spTree>
    <p:extLst>
      <p:ext uri="{BB962C8B-B14F-4D97-AF65-F5344CB8AC3E}">
        <p14:creationId xmlns:p14="http://schemas.microsoft.com/office/powerpoint/2010/main" val="3733839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49831" y="4790442"/>
            <a:ext cx="4965727" cy="2534876"/>
          </a:xfrm>
        </p:spPr>
        <p:txBody>
          <a:bodyPr anchor="b"/>
          <a:lstStyle>
            <a:lvl1pPr algn="l">
              <a:defRPr sz="3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49832" y="7325318"/>
            <a:ext cx="4965726" cy="1319280"/>
          </a:xfrm>
        </p:spPr>
        <p:txBody>
          <a:bodyPr anchor="t"/>
          <a:lstStyle>
            <a:lvl1pPr marL="0" indent="0" algn="l">
              <a:buNone/>
              <a:defRPr sz="1500" cap="none">
                <a:solidFill>
                  <a:schemeClr val="bg2">
                    <a:lumMod val="40000"/>
                    <a:lumOff val="6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5D90A66-D80B-4ACE-B945-4899E8C92A96}" type="datetimeFigureOut">
              <a:rPr lang="en-US" smtClean="0"/>
              <a:t>10/28/2022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9FAF30-D8C5-4C93-843C-8F907C3DA902}" type="slidenum">
              <a:rPr lang="en-US" smtClean="0"/>
              <a:t>‹#›</a:t>
            </a:fld>
            <a:endParaRPr lang="en-US"/>
          </a:p>
        </p:txBody>
      </p:sp>
    </p:spTree>
    <p:extLst>
      <p:ext uri="{BB962C8B-B14F-4D97-AF65-F5344CB8AC3E}">
        <p14:creationId xmlns:p14="http://schemas.microsoft.com/office/powerpoint/2010/main" val="29128406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150"/>
            </a:lvl1pPr>
          </a:lstStyle>
          <a:p>
            <a:r>
              <a:rPr lang="en-US" smtClean="0"/>
              <a:t>Click to edit Master title style</a:t>
            </a:r>
            <a:endParaRPr lang="en-US" dirty="0"/>
          </a:p>
        </p:txBody>
      </p:sp>
      <p:sp>
        <p:nvSpPr>
          <p:cNvPr id="3" name="Text Placeholder 2"/>
          <p:cNvSpPr>
            <a:spLocks noGrp="1"/>
          </p:cNvSpPr>
          <p:nvPr>
            <p:ph type="body" idx="1"/>
          </p:nvPr>
        </p:nvSpPr>
        <p:spPr>
          <a:xfrm>
            <a:off x="356126" y="3037840"/>
            <a:ext cx="1658044" cy="883602"/>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16" name="Text Placeholder 3"/>
          <p:cNvSpPr>
            <a:spLocks noGrp="1"/>
          </p:cNvSpPr>
          <p:nvPr>
            <p:ph type="body" sz="half" idx="15"/>
          </p:nvPr>
        </p:nvSpPr>
        <p:spPr>
          <a:xfrm>
            <a:off x="367106" y="4089400"/>
            <a:ext cx="1647063" cy="550365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Text Placeholder 4"/>
          <p:cNvSpPr>
            <a:spLocks noGrp="1"/>
          </p:cNvSpPr>
          <p:nvPr>
            <p:ph type="body" sz="quarter" idx="3"/>
          </p:nvPr>
        </p:nvSpPr>
        <p:spPr>
          <a:xfrm>
            <a:off x="2185128" y="3037840"/>
            <a:ext cx="1652066" cy="883602"/>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19" name="Text Placeholder 3"/>
          <p:cNvSpPr>
            <a:spLocks noGrp="1"/>
          </p:cNvSpPr>
          <p:nvPr>
            <p:ph type="body" sz="half" idx="16"/>
          </p:nvPr>
        </p:nvSpPr>
        <p:spPr>
          <a:xfrm>
            <a:off x="2179190" y="4089400"/>
            <a:ext cx="1658003" cy="550365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14" name="Text Placeholder 4"/>
          <p:cNvSpPr>
            <a:spLocks noGrp="1"/>
          </p:cNvSpPr>
          <p:nvPr>
            <p:ph type="body" sz="quarter" idx="13"/>
          </p:nvPr>
        </p:nvSpPr>
        <p:spPr>
          <a:xfrm>
            <a:off x="4008688" y="3037840"/>
            <a:ext cx="1649744" cy="883602"/>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20" name="Text Placeholder 3"/>
          <p:cNvSpPr>
            <a:spLocks noGrp="1"/>
          </p:cNvSpPr>
          <p:nvPr>
            <p:ph type="body" sz="half" idx="17"/>
          </p:nvPr>
        </p:nvSpPr>
        <p:spPr>
          <a:xfrm>
            <a:off x="4008688" y="4089400"/>
            <a:ext cx="1649744" cy="550365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cxnSp>
        <p:nvCxnSpPr>
          <p:cNvPr id="17" name="Straight Connector 16"/>
          <p:cNvCxnSpPr/>
          <p:nvPr/>
        </p:nvCxnSpPr>
        <p:spPr>
          <a:xfrm>
            <a:off x="2096501" y="3271520"/>
            <a:ext cx="0" cy="607568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3917273" y="3271520"/>
            <a:ext cx="0" cy="608255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65D90A66-D80B-4ACE-B945-4899E8C92A96}" type="datetimeFigureOut">
              <a:rPr lang="en-US" smtClean="0"/>
              <a:t>10/28/2022</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9FAF30-D8C5-4C93-843C-8F907C3DA902}" type="slidenum">
              <a:rPr lang="en-US" smtClean="0"/>
              <a:t>‹#›</a:t>
            </a:fld>
            <a:endParaRPr lang="en-US"/>
          </a:p>
        </p:txBody>
      </p:sp>
    </p:spTree>
    <p:extLst>
      <p:ext uri="{BB962C8B-B14F-4D97-AF65-F5344CB8AC3E}">
        <p14:creationId xmlns:p14="http://schemas.microsoft.com/office/powerpoint/2010/main" val="35636537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150"/>
            </a:lvl1pPr>
          </a:lstStyle>
          <a:p>
            <a:r>
              <a:rPr lang="en-US" smtClean="0"/>
              <a:t>Click to edit Master title style</a:t>
            </a:r>
            <a:endParaRPr lang="en-US" dirty="0"/>
          </a:p>
        </p:txBody>
      </p:sp>
      <p:sp>
        <p:nvSpPr>
          <p:cNvPr id="3" name="Text Placeholder 2"/>
          <p:cNvSpPr>
            <a:spLocks noGrp="1"/>
          </p:cNvSpPr>
          <p:nvPr>
            <p:ph type="body" idx="1"/>
          </p:nvPr>
        </p:nvSpPr>
        <p:spPr>
          <a:xfrm>
            <a:off x="367106" y="6518122"/>
            <a:ext cx="1654209" cy="883602"/>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29" name="Picture Placeholder 2"/>
          <p:cNvSpPr>
            <a:spLocks noGrp="1" noChangeAspect="1"/>
          </p:cNvSpPr>
          <p:nvPr>
            <p:ph type="pic" idx="15"/>
          </p:nvPr>
        </p:nvSpPr>
        <p:spPr>
          <a:xfrm>
            <a:off x="367106" y="3388360"/>
            <a:ext cx="1654209" cy="23368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22" name="Text Placeholder 3"/>
          <p:cNvSpPr>
            <a:spLocks noGrp="1"/>
          </p:cNvSpPr>
          <p:nvPr>
            <p:ph type="body" sz="half" idx="18"/>
          </p:nvPr>
        </p:nvSpPr>
        <p:spPr>
          <a:xfrm>
            <a:off x="367106" y="7401726"/>
            <a:ext cx="1654209" cy="1010756"/>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Text Placeholder 4"/>
          <p:cNvSpPr>
            <a:spLocks noGrp="1"/>
          </p:cNvSpPr>
          <p:nvPr>
            <p:ph type="body" sz="quarter" idx="3"/>
          </p:nvPr>
        </p:nvSpPr>
        <p:spPr>
          <a:xfrm>
            <a:off x="2188344" y="6518122"/>
            <a:ext cx="1648850" cy="883602"/>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30" name="Picture Placeholder 2"/>
          <p:cNvSpPr>
            <a:spLocks noGrp="1" noChangeAspect="1"/>
          </p:cNvSpPr>
          <p:nvPr>
            <p:ph type="pic" idx="21"/>
          </p:nvPr>
        </p:nvSpPr>
        <p:spPr>
          <a:xfrm>
            <a:off x="2188343" y="3388360"/>
            <a:ext cx="1648850" cy="23368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23" name="Text Placeholder 3"/>
          <p:cNvSpPr>
            <a:spLocks noGrp="1"/>
          </p:cNvSpPr>
          <p:nvPr>
            <p:ph type="body" sz="half" idx="19"/>
          </p:nvPr>
        </p:nvSpPr>
        <p:spPr>
          <a:xfrm>
            <a:off x="2187582" y="7401725"/>
            <a:ext cx="1651034" cy="1010756"/>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14" name="Text Placeholder 4"/>
          <p:cNvSpPr>
            <a:spLocks noGrp="1"/>
          </p:cNvSpPr>
          <p:nvPr>
            <p:ph type="body" sz="quarter" idx="13"/>
          </p:nvPr>
        </p:nvSpPr>
        <p:spPr>
          <a:xfrm>
            <a:off x="4008688" y="6518122"/>
            <a:ext cx="1649744" cy="883602"/>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31" name="Picture Placeholder 2"/>
          <p:cNvSpPr>
            <a:spLocks noGrp="1" noChangeAspect="1"/>
          </p:cNvSpPr>
          <p:nvPr>
            <p:ph type="pic" idx="22"/>
          </p:nvPr>
        </p:nvSpPr>
        <p:spPr>
          <a:xfrm>
            <a:off x="4008687" y="3388360"/>
            <a:ext cx="1649744" cy="23368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24" name="Text Placeholder 3"/>
          <p:cNvSpPr>
            <a:spLocks noGrp="1"/>
          </p:cNvSpPr>
          <p:nvPr>
            <p:ph type="body" sz="half" idx="20"/>
          </p:nvPr>
        </p:nvSpPr>
        <p:spPr>
          <a:xfrm>
            <a:off x="4008619" y="7401721"/>
            <a:ext cx="1651928" cy="1010756"/>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cxnSp>
        <p:nvCxnSpPr>
          <p:cNvPr id="19" name="Straight Connector 18"/>
          <p:cNvCxnSpPr/>
          <p:nvPr/>
        </p:nvCxnSpPr>
        <p:spPr>
          <a:xfrm>
            <a:off x="2096501" y="3271520"/>
            <a:ext cx="0" cy="607568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3917273" y="3271520"/>
            <a:ext cx="0" cy="608255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65D90A66-D80B-4ACE-B945-4899E8C92A96}" type="datetimeFigureOut">
              <a:rPr lang="en-US" smtClean="0"/>
              <a:t>10/28/2022</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9FAF30-D8C5-4C93-843C-8F907C3DA902}" type="slidenum">
              <a:rPr lang="en-US" smtClean="0"/>
              <a:t>‹#›</a:t>
            </a:fld>
            <a:endParaRPr lang="en-US"/>
          </a:p>
        </p:txBody>
      </p:sp>
    </p:spTree>
    <p:extLst>
      <p:ext uri="{BB962C8B-B14F-4D97-AF65-F5344CB8AC3E}">
        <p14:creationId xmlns:p14="http://schemas.microsoft.com/office/powerpoint/2010/main" val="20334983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5D90A66-D80B-4ACE-B945-4899E8C92A96}" type="datetimeFigureOut">
              <a:rPr lang="en-US" smtClean="0"/>
              <a:t>10/28/2022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9FAF30-D8C5-4C93-843C-8F907C3DA902}" type="slidenum">
              <a:rPr lang="en-US" smtClean="0"/>
              <a:t>‹#›</a:t>
            </a:fld>
            <a:endParaRPr lang="en-US"/>
          </a:p>
        </p:txBody>
      </p:sp>
    </p:spTree>
    <p:extLst>
      <p:ext uri="{BB962C8B-B14F-4D97-AF65-F5344CB8AC3E}">
        <p14:creationId xmlns:p14="http://schemas.microsoft.com/office/powerpoint/2010/main" val="11042668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672337" y="659662"/>
            <a:ext cx="986095" cy="8933392"/>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67106" y="1185581"/>
            <a:ext cx="4176609" cy="840747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5D90A66-D80B-4ACE-B945-4899E8C92A96}" type="datetimeFigureOut">
              <a:rPr lang="en-US" smtClean="0"/>
              <a:t>10/28/2022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9FAF30-D8C5-4C93-843C-8F907C3DA902}" type="slidenum">
              <a:rPr lang="en-US" smtClean="0"/>
              <a:t>‹#›</a:t>
            </a:fld>
            <a:endParaRPr lang="en-US"/>
          </a:p>
        </p:txBody>
      </p:sp>
    </p:spTree>
    <p:extLst>
      <p:ext uri="{BB962C8B-B14F-4D97-AF65-F5344CB8AC3E}">
        <p14:creationId xmlns:p14="http://schemas.microsoft.com/office/powerpoint/2010/main" val="2748065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65D90A66-D80B-4ACE-B945-4899E8C92A96}" type="datetimeFigureOut">
              <a:rPr lang="en-US" smtClean="0"/>
              <a:t>10/28/2022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9FAF30-D8C5-4C93-843C-8F907C3DA902}" type="slidenum">
              <a:rPr lang="en-US" smtClean="0"/>
              <a:t>‹#›</a:t>
            </a:fld>
            <a:endParaRPr lang="en-US"/>
          </a:p>
        </p:txBody>
      </p:sp>
    </p:spTree>
    <p:extLst>
      <p:ext uri="{BB962C8B-B14F-4D97-AF65-F5344CB8AC3E}">
        <p14:creationId xmlns:p14="http://schemas.microsoft.com/office/powerpoint/2010/main" val="13642518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49833" y="4387993"/>
            <a:ext cx="4965725" cy="2937325"/>
          </a:xfrm>
        </p:spPr>
        <p:txBody>
          <a:bodyPr anchor="b"/>
          <a:lstStyle>
            <a:lvl1pPr algn="l">
              <a:defRPr sz="3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49832" y="7325318"/>
            <a:ext cx="4965726" cy="1319280"/>
          </a:xfrm>
        </p:spPr>
        <p:txBody>
          <a:bodyPr anchor="t"/>
          <a:lstStyle>
            <a:lvl1pPr marL="0" indent="0" algn="l">
              <a:buNone/>
              <a:defRPr sz="1500" cap="all">
                <a:solidFill>
                  <a:schemeClr val="bg2">
                    <a:lumMod val="40000"/>
                    <a:lumOff val="6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5D90A66-D80B-4ACE-B945-4899E8C92A96}" type="datetimeFigureOut">
              <a:rPr lang="en-US" smtClean="0"/>
              <a:t>10/28/2022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9FAF30-D8C5-4C93-843C-8F907C3DA902}" type="slidenum">
              <a:rPr lang="en-US" smtClean="0"/>
              <a:t>‹#›</a:t>
            </a:fld>
            <a:endParaRPr lang="en-US"/>
          </a:p>
        </p:txBody>
      </p:sp>
    </p:spTree>
    <p:extLst>
      <p:ext uri="{BB962C8B-B14F-4D97-AF65-F5344CB8AC3E}">
        <p14:creationId xmlns:p14="http://schemas.microsoft.com/office/powerpoint/2010/main" val="17281250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0775" y="3159551"/>
            <a:ext cx="2473585" cy="6433503"/>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181482" y="3152677"/>
            <a:ext cx="2473586" cy="6440376"/>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5D90A66-D80B-4ACE-B945-4899E8C92A96}" type="datetimeFigureOut">
              <a:rPr lang="en-US" smtClean="0"/>
              <a:t>10/28/2022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9FAF30-D8C5-4C93-843C-8F907C3DA902}" type="slidenum">
              <a:rPr lang="en-US" smtClean="0"/>
              <a:t>‹#›</a:t>
            </a:fld>
            <a:endParaRPr lang="en-US"/>
          </a:p>
        </p:txBody>
      </p:sp>
    </p:spTree>
    <p:extLst>
      <p:ext uri="{BB962C8B-B14F-4D97-AF65-F5344CB8AC3E}">
        <p14:creationId xmlns:p14="http://schemas.microsoft.com/office/powerpoint/2010/main" val="35164785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20775" y="2921000"/>
            <a:ext cx="2473584" cy="883602"/>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0775" y="3855720"/>
            <a:ext cx="2473585" cy="5737332"/>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181482" y="2921000"/>
            <a:ext cx="2473585" cy="883602"/>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3181482" y="3855720"/>
            <a:ext cx="2473585" cy="5737332"/>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5D90A66-D80B-4ACE-B945-4899E8C92A96}" type="datetimeFigureOut">
              <a:rPr lang="en-US" smtClean="0"/>
              <a:t>10/28/2022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B9FAF30-D8C5-4C93-843C-8F907C3DA902}" type="slidenum">
              <a:rPr lang="en-US" smtClean="0"/>
              <a:t>‹#›</a:t>
            </a:fld>
            <a:endParaRPr lang="en-US"/>
          </a:p>
        </p:txBody>
      </p:sp>
    </p:spTree>
    <p:extLst>
      <p:ext uri="{BB962C8B-B14F-4D97-AF65-F5344CB8AC3E}">
        <p14:creationId xmlns:p14="http://schemas.microsoft.com/office/powerpoint/2010/main" val="41689207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65D90A66-D80B-4ACE-B945-4899E8C92A96}" type="datetimeFigureOut">
              <a:rPr lang="en-US" smtClean="0"/>
              <a:t>10/28/2022</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FB9FAF30-D8C5-4C93-843C-8F907C3DA902}" type="slidenum">
              <a:rPr lang="en-US" smtClean="0"/>
              <a:t>‹#›</a:t>
            </a:fld>
            <a:endParaRPr lang="en-US"/>
          </a:p>
        </p:txBody>
      </p:sp>
    </p:spTree>
    <p:extLst>
      <p:ext uri="{BB962C8B-B14F-4D97-AF65-F5344CB8AC3E}">
        <p14:creationId xmlns:p14="http://schemas.microsoft.com/office/powerpoint/2010/main" val="38129506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65D90A66-D80B-4ACE-B945-4899E8C92A96}" type="datetimeFigureOut">
              <a:rPr lang="en-US" smtClean="0"/>
              <a:t>10/28/2022</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FB9FAF30-D8C5-4C93-843C-8F907C3DA902}" type="slidenum">
              <a:rPr lang="en-US" smtClean="0"/>
              <a:t>‹#›</a:t>
            </a:fld>
            <a:endParaRPr lang="en-US"/>
          </a:p>
        </p:txBody>
      </p:sp>
    </p:spTree>
    <p:extLst>
      <p:ext uri="{BB962C8B-B14F-4D97-AF65-F5344CB8AC3E}">
        <p14:creationId xmlns:p14="http://schemas.microsoft.com/office/powerpoint/2010/main" val="15091603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9831" y="2219960"/>
            <a:ext cx="1913597" cy="2219960"/>
          </a:xfrm>
        </p:spPr>
        <p:txBody>
          <a:bodyPr anchor="b"/>
          <a:lstStyle>
            <a:lvl1pPr algn="l">
              <a:defRPr sz="1800" b="0"/>
            </a:lvl1pPr>
          </a:lstStyle>
          <a:p>
            <a:r>
              <a:rPr lang="en-US" smtClean="0"/>
              <a:t>Click to edit Master title style</a:t>
            </a:r>
            <a:endParaRPr lang="en-US" dirty="0"/>
          </a:p>
        </p:txBody>
      </p:sp>
      <p:sp>
        <p:nvSpPr>
          <p:cNvPr id="3" name="Content Placeholder 2"/>
          <p:cNvSpPr>
            <a:spLocks noGrp="1"/>
          </p:cNvSpPr>
          <p:nvPr>
            <p:ph idx="1"/>
          </p:nvPr>
        </p:nvSpPr>
        <p:spPr>
          <a:xfrm>
            <a:off x="2692048" y="2219960"/>
            <a:ext cx="2923510" cy="7010400"/>
          </a:xfrm>
        </p:spPr>
        <p:txBody>
          <a:bodyPr anchor="ctr">
            <a:normAutofit/>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49831" y="4798232"/>
            <a:ext cx="1913597" cy="4439918"/>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65D90A66-D80B-4ACE-B945-4899E8C92A96}" type="datetimeFigureOut">
              <a:rPr lang="en-US" smtClean="0"/>
              <a:t>10/28/2022</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FB9FAF30-D8C5-4C93-843C-8F907C3DA902}" type="slidenum">
              <a:rPr lang="en-US" smtClean="0"/>
              <a:t>‹#›</a:t>
            </a:fld>
            <a:endParaRPr lang="en-US"/>
          </a:p>
        </p:txBody>
      </p:sp>
    </p:spTree>
    <p:extLst>
      <p:ext uri="{BB962C8B-B14F-4D97-AF65-F5344CB8AC3E}">
        <p14:creationId xmlns:p14="http://schemas.microsoft.com/office/powerpoint/2010/main" val="28068003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9242" y="2843094"/>
            <a:ext cx="2865506" cy="2414706"/>
          </a:xfrm>
        </p:spPr>
        <p:txBody>
          <a:bodyPr anchor="b">
            <a:normAutofit/>
          </a:bodyPr>
          <a:lstStyle>
            <a:lvl1pPr algn="l">
              <a:defRPr sz="27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910138" y="1752600"/>
            <a:ext cx="1800694" cy="7010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4" name="Text Placeholder 3"/>
          <p:cNvSpPr>
            <a:spLocks noGrp="1"/>
          </p:cNvSpPr>
          <p:nvPr>
            <p:ph type="body" sz="half" idx="2"/>
          </p:nvPr>
        </p:nvSpPr>
        <p:spPr>
          <a:xfrm>
            <a:off x="649831" y="5608320"/>
            <a:ext cx="2861046" cy="2103120"/>
          </a:xfrm>
        </p:spPr>
        <p:txBody>
          <a:bodyPr>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D90A66-D80B-4ACE-B945-4899E8C92A96}" type="datetimeFigureOut">
              <a:rPr lang="en-US" smtClean="0"/>
              <a:t>10/28/2022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9FAF30-D8C5-4C93-843C-8F907C3DA902}" type="slidenum">
              <a:rPr lang="en-US" smtClean="0"/>
              <a:t>‹#›</a:t>
            </a:fld>
            <a:endParaRPr lang="en-US"/>
          </a:p>
        </p:txBody>
      </p:sp>
    </p:spTree>
    <p:extLst>
      <p:ext uri="{BB962C8B-B14F-4D97-AF65-F5344CB8AC3E}">
        <p14:creationId xmlns:p14="http://schemas.microsoft.com/office/powerpoint/2010/main" val="33391936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duotone>
              <a:schemeClr val="bg2">
                <a:shade val="69000"/>
                <a:hueMod val="108000"/>
                <a:satMod val="164000"/>
                <a:lumMod val="74000"/>
              </a:schemeClr>
              <a:schemeClr val="bg2">
                <a:tint val="96000"/>
                <a:hueMod val="88000"/>
                <a:satMod val="140000"/>
                <a:lumMod val="132000"/>
              </a:schemeClr>
            </a:duotone>
            <a:lum/>
          </a:blip>
          <a:srcRect/>
          <a:stretch>
            <a:fillRect/>
          </a:stretch>
        </a:blipFill>
        <a:effectLst/>
      </p:bgPr>
    </p:bg>
    <p:spTree>
      <p:nvGrpSpPr>
        <p:cNvPr id="1" name=""/>
        <p:cNvGrpSpPr/>
        <p:nvPr/>
      </p:nvGrpSpPr>
      <p:grpSpPr>
        <a:xfrm>
          <a:off x="0" y="0"/>
          <a:ext cx="0" cy="0"/>
          <a:chOff x="0" y="0"/>
          <a:chExt cx="0" cy="0"/>
        </a:xfrm>
      </p:grpSpPr>
      <p:sp>
        <p:nvSpPr>
          <p:cNvPr id="22" name="Oval 21"/>
          <p:cNvSpPr/>
          <p:nvPr/>
        </p:nvSpPr>
        <p:spPr>
          <a:xfrm>
            <a:off x="4724574" y="2570480"/>
            <a:ext cx="2114550" cy="432308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4267374" y="-701040"/>
            <a:ext cx="1200150" cy="245364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4724574" y="9347200"/>
            <a:ext cx="742950" cy="151892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15491" y="4089400"/>
            <a:ext cx="3143250" cy="64262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629841" y="4439920"/>
            <a:ext cx="1771650" cy="362204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5809233" y="0"/>
            <a:ext cx="514350" cy="1685836"/>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363533" y="694168"/>
            <a:ext cx="5291535" cy="2147479"/>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20775" y="3147819"/>
            <a:ext cx="5033741" cy="643307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5233258" y="2893675"/>
            <a:ext cx="1518918" cy="171494"/>
          </a:xfrm>
          <a:prstGeom prst="rect">
            <a:avLst/>
          </a:prstGeom>
        </p:spPr>
        <p:txBody>
          <a:bodyPr vert="horz" lIns="91440" tIns="45720" rIns="91440" bIns="45720" rtlCol="0" anchor="t"/>
          <a:lstStyle>
            <a:lvl1pPr algn="l">
              <a:defRPr sz="825" b="0" i="0">
                <a:solidFill>
                  <a:schemeClr val="tx1">
                    <a:tint val="75000"/>
                    <a:alpha val="60000"/>
                  </a:schemeClr>
                </a:solidFill>
              </a:defRPr>
            </a:lvl1pPr>
          </a:lstStyle>
          <a:p>
            <a:fld id="{65D90A66-D80B-4ACE-B945-4899E8C92A96}" type="datetimeFigureOut">
              <a:rPr lang="en-US" smtClean="0"/>
              <a:t>10/28/2022</a:t>
            </a:fld>
            <a:endParaRPr lang="en-US"/>
          </a:p>
        </p:txBody>
      </p:sp>
      <p:sp>
        <p:nvSpPr>
          <p:cNvPr id="5" name="Footer Placeholder 4"/>
          <p:cNvSpPr>
            <a:spLocks noGrp="1"/>
          </p:cNvSpPr>
          <p:nvPr>
            <p:ph type="ftr" sz="quarter" idx="3"/>
          </p:nvPr>
        </p:nvSpPr>
        <p:spPr>
          <a:xfrm rot="5400000">
            <a:off x="3163249" y="5093394"/>
            <a:ext cx="5918352" cy="171495"/>
          </a:xfrm>
          <a:prstGeom prst="rect">
            <a:avLst/>
          </a:prstGeom>
        </p:spPr>
        <p:txBody>
          <a:bodyPr vert="horz" lIns="91440" tIns="45720" rIns="91440" bIns="45720" rtlCol="0" anchor="b"/>
          <a:lstStyle>
            <a:lvl1pPr algn="l">
              <a:defRPr sz="825"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5824824" y="453463"/>
            <a:ext cx="471610" cy="1177120"/>
          </a:xfrm>
          <a:prstGeom prst="rect">
            <a:avLst/>
          </a:prstGeom>
        </p:spPr>
        <p:txBody>
          <a:bodyPr vert="horz" lIns="91440" tIns="45720" rIns="91440" bIns="45720" rtlCol="0" anchor="b"/>
          <a:lstStyle>
            <a:lvl1pPr algn="ctr">
              <a:defRPr sz="2101" b="0" i="0">
                <a:solidFill>
                  <a:schemeClr val="tx1">
                    <a:tint val="75000"/>
                  </a:schemeClr>
                </a:solidFill>
              </a:defRPr>
            </a:lvl1pPr>
          </a:lstStyle>
          <a:p>
            <a:fld id="{FB9FAF30-D8C5-4C93-843C-8F907C3DA902}" type="slidenum">
              <a:rPr lang="en-US" smtClean="0"/>
              <a:t>‹#›</a:t>
            </a:fld>
            <a:endParaRPr lang="en-US"/>
          </a:p>
        </p:txBody>
      </p:sp>
    </p:spTree>
    <p:extLst>
      <p:ext uri="{BB962C8B-B14F-4D97-AF65-F5344CB8AC3E}">
        <p14:creationId xmlns:p14="http://schemas.microsoft.com/office/powerpoint/2010/main" val="4159613013"/>
      </p:ext>
    </p:extLst>
  </p:cSld>
  <p:clrMap bg1="dk1" tx1="lt1" bg2="dk2" tx2="lt2" accent1="accent1" accent2="accent2" accent3="accent3" accent4="accent4" accent5="accent5" accent6="accent6" hlink="hlink" folHlink="folHlink"/>
  <p:sldLayoutIdLst>
    <p:sldLayoutId id="2147483872" r:id="rId1"/>
    <p:sldLayoutId id="2147483873" r:id="rId2"/>
    <p:sldLayoutId id="2147483874" r:id="rId3"/>
    <p:sldLayoutId id="2147483875" r:id="rId4"/>
    <p:sldLayoutId id="2147483876" r:id="rId5"/>
    <p:sldLayoutId id="2147483877" r:id="rId6"/>
    <p:sldLayoutId id="2147483878" r:id="rId7"/>
    <p:sldLayoutId id="2147483879" r:id="rId8"/>
    <p:sldLayoutId id="2147483880" r:id="rId9"/>
    <p:sldLayoutId id="2147483881" r:id="rId10"/>
    <p:sldLayoutId id="2147483882" r:id="rId11"/>
    <p:sldLayoutId id="2147483883" r:id="rId12"/>
    <p:sldLayoutId id="2147483884" r:id="rId13"/>
    <p:sldLayoutId id="2147483885" r:id="rId14"/>
    <p:sldLayoutId id="2147483886" r:id="rId15"/>
    <p:sldLayoutId id="2147483887" r:id="rId16"/>
    <p:sldLayoutId id="2147483888" r:id="rId17"/>
  </p:sldLayoutIdLst>
  <p:txStyles>
    <p:titleStyle>
      <a:lvl1pPr algn="l" defTabSz="342905" rtl="0" eaLnBrk="1" latinLnBrk="0" hangingPunct="1">
        <a:spcBef>
          <a:spcPct val="0"/>
        </a:spcBef>
        <a:buNone/>
        <a:defRPr sz="315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80" indent="-257180" algn="l" defTabSz="342905" rtl="0" eaLnBrk="1" latinLnBrk="0" hangingPunct="1">
        <a:spcBef>
          <a:spcPts val="750"/>
        </a:spcBef>
        <a:spcAft>
          <a:spcPts val="0"/>
        </a:spcAft>
        <a:buClr>
          <a:schemeClr val="bg2">
            <a:lumMod val="40000"/>
            <a:lumOff val="60000"/>
          </a:schemeClr>
        </a:buClr>
        <a:buSzPct val="80000"/>
        <a:buFont typeface="Wingdings 3" charset="2"/>
        <a:buChar char=""/>
        <a:defRPr sz="1500" b="0" i="0" kern="1200">
          <a:solidFill>
            <a:schemeClr val="tx1"/>
          </a:solidFill>
          <a:latin typeface="+mj-lt"/>
          <a:ea typeface="+mj-ea"/>
          <a:cs typeface="+mj-cs"/>
        </a:defRPr>
      </a:lvl1pPr>
      <a:lvl2pPr marL="557222" indent="-214316" algn="l" defTabSz="342905" rtl="0" eaLnBrk="1" latinLnBrk="0" hangingPunct="1">
        <a:spcBef>
          <a:spcPts val="750"/>
        </a:spcBef>
        <a:spcAft>
          <a:spcPts val="0"/>
        </a:spcAft>
        <a:buClr>
          <a:schemeClr val="bg2">
            <a:lumMod val="40000"/>
            <a:lumOff val="60000"/>
          </a:schemeClr>
        </a:buClr>
        <a:buSzPct val="80000"/>
        <a:buFont typeface="Wingdings 3" charset="2"/>
        <a:buChar char=""/>
        <a:defRPr sz="1350" b="0" i="0" kern="1200">
          <a:solidFill>
            <a:schemeClr val="tx1"/>
          </a:solidFill>
          <a:latin typeface="+mj-lt"/>
          <a:ea typeface="+mj-ea"/>
          <a:cs typeface="+mj-cs"/>
        </a:defRPr>
      </a:lvl2pPr>
      <a:lvl3pPr marL="857265" indent="-171453" algn="l" defTabSz="342905" rtl="0" eaLnBrk="1" latinLnBrk="0" hangingPunct="1">
        <a:spcBef>
          <a:spcPts val="75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3pPr>
      <a:lvl4pPr marL="1200170" indent="-171453" algn="l" defTabSz="342905"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4pPr>
      <a:lvl5pPr marL="1543076" indent="-171453" algn="l" defTabSz="342905"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5pPr>
      <a:lvl6pPr marL="1885982" indent="-171453" algn="l" defTabSz="342905"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6pPr>
      <a:lvl7pPr marL="2228887" indent="-171453" algn="l" defTabSz="342905"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7pPr>
      <a:lvl8pPr marL="2571793" indent="-171453" algn="l" defTabSz="342905"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8pPr>
      <a:lvl9pPr marL="2914698" indent="-171453" algn="l" defTabSz="342905"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9pPr>
    </p:bodyStyle>
    <p:otherStyle>
      <a:defPPr>
        <a:defRPr lang="en-US"/>
      </a:defPPr>
      <a:lvl1pPr marL="0" algn="l" defTabSz="342905" rtl="0" eaLnBrk="1" latinLnBrk="0" hangingPunct="1">
        <a:defRPr sz="1350" kern="1200">
          <a:solidFill>
            <a:schemeClr val="tx1"/>
          </a:solidFill>
          <a:latin typeface="+mn-lt"/>
          <a:ea typeface="+mn-ea"/>
          <a:cs typeface="+mn-cs"/>
        </a:defRPr>
      </a:lvl1pPr>
      <a:lvl2pPr marL="342905" algn="l" defTabSz="342905" rtl="0" eaLnBrk="1" latinLnBrk="0" hangingPunct="1">
        <a:defRPr sz="1350" kern="1200">
          <a:solidFill>
            <a:schemeClr val="tx1"/>
          </a:solidFill>
          <a:latin typeface="+mn-lt"/>
          <a:ea typeface="+mn-ea"/>
          <a:cs typeface="+mn-cs"/>
        </a:defRPr>
      </a:lvl2pPr>
      <a:lvl3pPr marL="685811" algn="l" defTabSz="342905" rtl="0" eaLnBrk="1" latinLnBrk="0" hangingPunct="1">
        <a:defRPr sz="1350" kern="1200">
          <a:solidFill>
            <a:schemeClr val="tx1"/>
          </a:solidFill>
          <a:latin typeface="+mn-lt"/>
          <a:ea typeface="+mn-ea"/>
          <a:cs typeface="+mn-cs"/>
        </a:defRPr>
      </a:lvl3pPr>
      <a:lvl4pPr marL="1028717" algn="l" defTabSz="342905" rtl="0" eaLnBrk="1" latinLnBrk="0" hangingPunct="1">
        <a:defRPr sz="1350" kern="1200">
          <a:solidFill>
            <a:schemeClr val="tx1"/>
          </a:solidFill>
          <a:latin typeface="+mn-lt"/>
          <a:ea typeface="+mn-ea"/>
          <a:cs typeface="+mn-cs"/>
        </a:defRPr>
      </a:lvl4pPr>
      <a:lvl5pPr marL="1371623" algn="l" defTabSz="342905" rtl="0" eaLnBrk="1" latinLnBrk="0" hangingPunct="1">
        <a:defRPr sz="1350" kern="1200">
          <a:solidFill>
            <a:schemeClr val="tx1"/>
          </a:solidFill>
          <a:latin typeface="+mn-lt"/>
          <a:ea typeface="+mn-ea"/>
          <a:cs typeface="+mn-cs"/>
        </a:defRPr>
      </a:lvl5pPr>
      <a:lvl6pPr marL="1714529" algn="l" defTabSz="342905" rtl="0" eaLnBrk="1" latinLnBrk="0" hangingPunct="1">
        <a:defRPr sz="1350" kern="1200">
          <a:solidFill>
            <a:schemeClr val="tx1"/>
          </a:solidFill>
          <a:latin typeface="+mn-lt"/>
          <a:ea typeface="+mn-ea"/>
          <a:cs typeface="+mn-cs"/>
        </a:defRPr>
      </a:lvl6pPr>
      <a:lvl7pPr marL="2057435" algn="l" defTabSz="342905" rtl="0" eaLnBrk="1" latinLnBrk="0" hangingPunct="1">
        <a:defRPr sz="1350" kern="1200">
          <a:solidFill>
            <a:schemeClr val="tx1"/>
          </a:solidFill>
          <a:latin typeface="+mn-lt"/>
          <a:ea typeface="+mn-ea"/>
          <a:cs typeface="+mn-cs"/>
        </a:defRPr>
      </a:lvl7pPr>
      <a:lvl8pPr marL="2400340" algn="l" defTabSz="342905" rtl="0" eaLnBrk="1" latinLnBrk="0" hangingPunct="1">
        <a:defRPr sz="1350" kern="1200">
          <a:solidFill>
            <a:schemeClr val="tx1"/>
          </a:solidFill>
          <a:latin typeface="+mn-lt"/>
          <a:ea typeface="+mn-ea"/>
          <a:cs typeface="+mn-cs"/>
        </a:defRPr>
      </a:lvl8pPr>
      <a:lvl9pPr marL="2743246" algn="l" defTabSz="342905"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hyperlink" Target="mailto:Info@ifda.in"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p:cNvSpPr/>
          <p:nvPr/>
        </p:nvSpPr>
        <p:spPr>
          <a:xfrm>
            <a:off x="-205740" y="8376553"/>
            <a:ext cx="7063740" cy="388620"/>
          </a:xfrm>
          <a:prstGeom prst="rect">
            <a:avLst/>
          </a:prstGeom>
          <a:gradFill flip="none" rotWithShape="1">
            <a:gsLst>
              <a:gs pos="100000">
                <a:srgbClr val="B01513"/>
              </a:gs>
              <a:gs pos="0">
                <a:schemeClr val="accent1">
                  <a:tint val="44500"/>
                  <a:satMod val="16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 y="1211771"/>
            <a:ext cx="6858000" cy="1047376"/>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t>Certification in Hardware Engineering </a:t>
            </a:r>
          </a:p>
        </p:txBody>
      </p:sp>
      <p:sp>
        <p:nvSpPr>
          <p:cNvPr id="5" name="TextBox 4"/>
          <p:cNvSpPr txBox="1"/>
          <p:nvPr/>
        </p:nvSpPr>
        <p:spPr>
          <a:xfrm>
            <a:off x="146698" y="8376553"/>
            <a:ext cx="6711302" cy="2139047"/>
          </a:xfrm>
          <a:prstGeom prst="rect">
            <a:avLst/>
          </a:prstGeom>
          <a:noFill/>
        </p:spPr>
        <p:txBody>
          <a:bodyPr wrap="square" rtlCol="0">
            <a:spAutoFit/>
          </a:bodyPr>
          <a:lstStyle/>
          <a:p>
            <a:r>
              <a:rPr lang="en-US" sz="2400" b="1" dirty="0" smtClean="0"/>
              <a:t>About Course : </a:t>
            </a:r>
            <a:endParaRPr lang="en-US" sz="2400" b="1" dirty="0"/>
          </a:p>
          <a:p>
            <a:r>
              <a:rPr lang="en-US" sz="900" b="1" dirty="0"/>
              <a:t> </a:t>
            </a:r>
            <a:r>
              <a:rPr lang="en-US" sz="900" b="1" dirty="0" smtClean="0"/>
              <a:t> </a:t>
            </a:r>
            <a:endParaRPr lang="en-US" sz="800" dirty="0" smtClean="0"/>
          </a:p>
          <a:p>
            <a:r>
              <a:rPr lang="en-US" sz="2000" dirty="0"/>
              <a:t>This course is designed for those people or students who want to gain hardware, basic network and computer knowledge, it will provide deep detailed concepts of computer organisation, electrical and electronics circuits and how computers work. </a:t>
            </a:r>
            <a:endParaRPr lang="en-US" sz="1400"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82289" y="318538"/>
            <a:ext cx="2287681" cy="684543"/>
          </a:xfrm>
          <a:prstGeom prst="rect">
            <a:avLst/>
          </a:prstGeom>
        </p:spPr>
      </p:pic>
      <p:sp>
        <p:nvSpPr>
          <p:cNvPr id="10" name="Rectangle 9"/>
          <p:cNvSpPr/>
          <p:nvPr/>
        </p:nvSpPr>
        <p:spPr>
          <a:xfrm>
            <a:off x="-641629" y="1003081"/>
            <a:ext cx="8113114" cy="842652"/>
          </a:xfrm>
          <a:prstGeom prst="rect">
            <a:avLst/>
          </a:prstGeom>
        </p:spPr>
        <p:txBody>
          <a:bodyPr wrap="square">
            <a:spAutoFit/>
          </a:bodyPr>
          <a:lstStyle/>
          <a:p>
            <a:pPr algn="ctr"/>
            <a:endParaRPr lang="en-US" sz="2800" b="1" dirty="0" smtClean="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54610"/>
            <a:ext cx="6858000" cy="6126480"/>
          </a:xfrm>
          <a:prstGeom prst="rect">
            <a:avLst/>
          </a:prstGeom>
        </p:spPr>
      </p:pic>
    </p:spTree>
    <p:extLst>
      <p:ext uri="{BB962C8B-B14F-4D97-AF65-F5344CB8AC3E}">
        <p14:creationId xmlns:p14="http://schemas.microsoft.com/office/powerpoint/2010/main" val="4115142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5232" y="2823925"/>
            <a:ext cx="6697414" cy="4401205"/>
          </a:xfrm>
          <a:prstGeom prst="rect">
            <a:avLst/>
          </a:prstGeom>
        </p:spPr>
        <p:txBody>
          <a:bodyPr wrap="square">
            <a:spAutoFit/>
          </a:bodyPr>
          <a:lstStyle/>
          <a:p>
            <a:r>
              <a:rPr lang="en-US" sz="2000" b="1" dirty="0"/>
              <a:t>Learning Outcomes: </a:t>
            </a:r>
            <a:endParaRPr lang="en-US" sz="2000" dirty="0"/>
          </a:p>
          <a:p>
            <a:endParaRPr lang="en-US" sz="2000" dirty="0"/>
          </a:p>
          <a:p>
            <a:pPr marL="285750" indent="-285750" fontAlgn="base">
              <a:buFont typeface="Arial" panose="020B0604020202020204" pitchFamily="34" charset="0"/>
              <a:buChar char="•"/>
            </a:pPr>
            <a:r>
              <a:rPr lang="en-US" sz="2000" dirty="0" smtClean="0"/>
              <a:t>Able </a:t>
            </a:r>
            <a:r>
              <a:rPr lang="en-US" sz="2000" dirty="0"/>
              <a:t>to perform the testing and verify hardware equipment.</a:t>
            </a:r>
          </a:p>
          <a:p>
            <a:pPr marL="285750" indent="-285750" fontAlgn="base">
              <a:buFont typeface="Arial" panose="020B0604020202020204" pitchFamily="34" charset="0"/>
              <a:buChar char="•"/>
            </a:pPr>
            <a:r>
              <a:rPr lang="en-US" sz="2000" dirty="0" smtClean="0"/>
              <a:t>Able </a:t>
            </a:r>
            <a:r>
              <a:rPr lang="en-US" sz="2000" dirty="0"/>
              <a:t>to update computer equipment to make it compatible with the latest software.</a:t>
            </a:r>
          </a:p>
          <a:p>
            <a:pPr marL="285750" indent="-285750" fontAlgn="base">
              <a:buFont typeface="Arial" panose="020B0604020202020204" pitchFamily="34" charset="0"/>
              <a:buChar char="•"/>
            </a:pPr>
            <a:r>
              <a:rPr lang="en-US" sz="2000" dirty="0" smtClean="0"/>
              <a:t>Provide </a:t>
            </a:r>
            <a:r>
              <a:rPr lang="en-US" sz="2000" dirty="0"/>
              <a:t>updates to technicians and other technical support personnel.</a:t>
            </a:r>
          </a:p>
          <a:p>
            <a:pPr marL="285750" indent="-285750" fontAlgn="base">
              <a:buFont typeface="Arial" panose="020B0604020202020204" pitchFamily="34" charset="0"/>
              <a:buChar char="•"/>
            </a:pPr>
            <a:r>
              <a:rPr lang="en-US" sz="2000" dirty="0" smtClean="0"/>
              <a:t>Ensure </a:t>
            </a:r>
            <a:r>
              <a:rPr lang="en-US" sz="2000" dirty="0"/>
              <a:t>that the computer works faster and smoother.</a:t>
            </a:r>
          </a:p>
          <a:p>
            <a:pPr marL="285750" indent="-285750" fontAlgn="base">
              <a:buFont typeface="Arial" panose="020B0604020202020204" pitchFamily="34" charset="0"/>
              <a:buChar char="•"/>
            </a:pPr>
            <a:r>
              <a:rPr lang="en-US" sz="2000" dirty="0" smtClean="0"/>
              <a:t>Able </a:t>
            </a:r>
            <a:r>
              <a:rPr lang="en-US" sz="2000" dirty="0"/>
              <a:t>to backup files from computer</a:t>
            </a:r>
          </a:p>
          <a:p>
            <a:pPr marL="285750" indent="-285750" fontAlgn="base">
              <a:buFont typeface="Arial" panose="020B0604020202020204" pitchFamily="34" charset="0"/>
              <a:buChar char="•"/>
            </a:pPr>
            <a:r>
              <a:rPr lang="en-US" sz="2000" dirty="0" smtClean="0"/>
              <a:t>Able </a:t>
            </a:r>
            <a:r>
              <a:rPr lang="en-US" sz="2000" dirty="0"/>
              <a:t>to install the latest software in the system.</a:t>
            </a:r>
          </a:p>
          <a:p>
            <a:pPr marL="285750" indent="-285750" fontAlgn="base">
              <a:buFont typeface="Arial" panose="020B0604020202020204" pitchFamily="34" charset="0"/>
              <a:buChar char="•"/>
            </a:pPr>
            <a:r>
              <a:rPr lang="en-US" sz="2000" dirty="0" smtClean="0"/>
              <a:t>Able </a:t>
            </a:r>
            <a:r>
              <a:rPr lang="en-US" sz="2000" dirty="0"/>
              <a:t>to manage windows firewalls.</a:t>
            </a:r>
          </a:p>
          <a:p>
            <a:pPr marL="285750" indent="-285750" fontAlgn="base">
              <a:buFont typeface="Arial" panose="020B0604020202020204" pitchFamily="34" charset="0"/>
              <a:buChar char="•"/>
            </a:pPr>
            <a:r>
              <a:rPr lang="en-US" sz="2000" dirty="0" smtClean="0"/>
              <a:t>Collaborate </a:t>
            </a:r>
            <a:r>
              <a:rPr lang="en-US" sz="2000" dirty="0"/>
              <a:t>with software developers to ensure the hardware functions for its intended purpose.</a:t>
            </a:r>
          </a:p>
        </p:txBody>
      </p:sp>
      <p:sp>
        <p:nvSpPr>
          <p:cNvPr id="5" name="Rectangle 4"/>
          <p:cNvSpPr/>
          <p:nvPr/>
        </p:nvSpPr>
        <p:spPr>
          <a:xfrm>
            <a:off x="-53340" y="2840821"/>
            <a:ext cx="6911340" cy="420793"/>
          </a:xfrm>
          <a:prstGeom prst="rect">
            <a:avLst/>
          </a:prstGeom>
          <a:gradFill flip="none" rotWithShape="1">
            <a:gsLst>
              <a:gs pos="100000">
                <a:srgbClr val="B01513"/>
              </a:gs>
              <a:gs pos="0">
                <a:schemeClr val="accent1">
                  <a:tint val="44500"/>
                  <a:satMod val="16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53340" y="8485563"/>
            <a:ext cx="6911340" cy="388620"/>
          </a:xfrm>
          <a:prstGeom prst="rect">
            <a:avLst/>
          </a:prstGeom>
          <a:gradFill flip="none" rotWithShape="1">
            <a:gsLst>
              <a:gs pos="100000">
                <a:srgbClr val="B01513"/>
              </a:gs>
              <a:gs pos="0">
                <a:schemeClr val="accent1">
                  <a:tint val="44500"/>
                  <a:satMod val="16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85233" y="8423707"/>
            <a:ext cx="5070427" cy="938719"/>
          </a:xfrm>
          <a:prstGeom prst="rect">
            <a:avLst/>
          </a:prstGeom>
          <a:noFill/>
        </p:spPr>
        <p:txBody>
          <a:bodyPr wrap="none" rtlCol="0">
            <a:spAutoFit/>
          </a:bodyPr>
          <a:lstStyle/>
          <a:p>
            <a:r>
              <a:rPr lang="en-US" sz="2400" b="1" dirty="0"/>
              <a:t>Minimum Eligibility </a:t>
            </a:r>
            <a:r>
              <a:rPr lang="en-US" sz="2400" b="1" dirty="0" smtClean="0"/>
              <a:t>Criteria</a:t>
            </a:r>
            <a:endParaRPr lang="en-US" sz="2400" b="1" dirty="0"/>
          </a:p>
          <a:p>
            <a:r>
              <a:rPr lang="en-US" sz="1100" b="1" dirty="0"/>
              <a:t>    </a:t>
            </a:r>
            <a:r>
              <a:rPr lang="en-US" sz="1050" dirty="0"/>
              <a:t> </a:t>
            </a:r>
            <a:endParaRPr lang="en-US" sz="1050" dirty="0" smtClean="0"/>
          </a:p>
          <a:p>
            <a:r>
              <a:rPr lang="en-US" sz="2000" dirty="0"/>
              <a:t> </a:t>
            </a:r>
            <a:r>
              <a:rPr lang="en-US" sz="2000" dirty="0" smtClean="0"/>
              <a:t>     </a:t>
            </a:r>
            <a:r>
              <a:rPr lang="en-US" sz="2000" b="1" dirty="0" smtClean="0"/>
              <a:t>Academic </a:t>
            </a:r>
            <a:r>
              <a:rPr lang="en-US" sz="2000" b="1" dirty="0"/>
              <a:t>Qualification</a:t>
            </a:r>
            <a:r>
              <a:rPr lang="en-US" sz="2000" dirty="0"/>
              <a:t>	:  </a:t>
            </a:r>
            <a:r>
              <a:rPr lang="en-US" sz="2000" dirty="0" smtClean="0"/>
              <a:t>10</a:t>
            </a:r>
            <a:r>
              <a:rPr lang="en-US" sz="2000" baseline="30000" dirty="0" smtClean="0"/>
              <a:t>th</a:t>
            </a:r>
            <a:r>
              <a:rPr lang="en-US" sz="2000" dirty="0" smtClean="0"/>
              <a:t> pass</a:t>
            </a:r>
          </a:p>
        </p:txBody>
      </p:sp>
      <p:sp>
        <p:nvSpPr>
          <p:cNvPr id="9" name="Rectangle 8"/>
          <p:cNvSpPr/>
          <p:nvPr/>
        </p:nvSpPr>
        <p:spPr>
          <a:xfrm>
            <a:off x="-21731" y="7405126"/>
            <a:ext cx="6911340" cy="388620"/>
          </a:xfrm>
          <a:prstGeom prst="rect">
            <a:avLst/>
          </a:prstGeom>
          <a:gradFill flip="none" rotWithShape="1">
            <a:gsLst>
              <a:gs pos="100000">
                <a:srgbClr val="B01513"/>
              </a:gs>
              <a:gs pos="0">
                <a:schemeClr val="accent1">
                  <a:tint val="44500"/>
                  <a:satMod val="16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85232" y="7315711"/>
            <a:ext cx="2954655" cy="1107996"/>
          </a:xfrm>
          <a:prstGeom prst="rect">
            <a:avLst/>
          </a:prstGeom>
          <a:noFill/>
        </p:spPr>
        <p:txBody>
          <a:bodyPr wrap="none" rtlCol="0">
            <a:spAutoFit/>
          </a:bodyPr>
          <a:lstStyle/>
          <a:p>
            <a:r>
              <a:rPr lang="en-US" sz="2400" b="1" dirty="0" smtClean="0"/>
              <a:t>Course Duration</a:t>
            </a:r>
            <a:r>
              <a:rPr lang="en-US" sz="2800" b="1" dirty="0" smtClean="0"/>
              <a:t> </a:t>
            </a:r>
            <a:r>
              <a:rPr lang="en-US" sz="2000" b="1" dirty="0" smtClean="0"/>
              <a:t> </a:t>
            </a:r>
            <a:r>
              <a:rPr lang="en-US" sz="2000" b="1" dirty="0"/>
              <a:t> </a:t>
            </a:r>
            <a:r>
              <a:rPr lang="en-US" sz="2000" b="1" dirty="0" smtClean="0"/>
              <a:t>    </a:t>
            </a:r>
          </a:p>
          <a:p>
            <a:r>
              <a:rPr lang="en-US" sz="2000" b="1" dirty="0"/>
              <a:t>	</a:t>
            </a:r>
            <a:r>
              <a:rPr lang="en-US" sz="2000" b="1" dirty="0" smtClean="0"/>
              <a:t>	</a:t>
            </a:r>
            <a:r>
              <a:rPr lang="en-US" sz="1600" b="1" dirty="0"/>
              <a:t>	</a:t>
            </a:r>
            <a:endParaRPr lang="en-US" dirty="0" smtClean="0"/>
          </a:p>
          <a:p>
            <a:endParaRPr lang="en-US" dirty="0"/>
          </a:p>
        </p:txBody>
      </p:sp>
      <p:sp>
        <p:nvSpPr>
          <p:cNvPr id="11" name="TextBox 10"/>
          <p:cNvSpPr txBox="1"/>
          <p:nvPr/>
        </p:nvSpPr>
        <p:spPr>
          <a:xfrm>
            <a:off x="205585" y="7788584"/>
            <a:ext cx="4339131" cy="507831"/>
          </a:xfrm>
          <a:prstGeom prst="rect">
            <a:avLst/>
          </a:prstGeom>
          <a:noFill/>
        </p:spPr>
        <p:txBody>
          <a:bodyPr wrap="square" rtlCol="0">
            <a:spAutoFit/>
          </a:bodyPr>
          <a:lstStyle/>
          <a:p>
            <a:pPr>
              <a:lnSpc>
                <a:spcPct val="150000"/>
              </a:lnSpc>
            </a:pPr>
            <a:r>
              <a:rPr lang="en-US" b="1" dirty="0" smtClean="0"/>
              <a:t>12 </a:t>
            </a:r>
            <a:r>
              <a:rPr lang="en-US" dirty="0" smtClean="0"/>
              <a:t>months, </a:t>
            </a:r>
            <a:r>
              <a:rPr lang="en-US" dirty="0" smtClean="0"/>
              <a:t>308 </a:t>
            </a:r>
            <a:r>
              <a:rPr lang="en-US" dirty="0" smtClean="0"/>
              <a:t>hr </a:t>
            </a:r>
          </a:p>
        </p:txBody>
      </p:sp>
      <p:sp>
        <p:nvSpPr>
          <p:cNvPr id="12" name="TextBox 11"/>
          <p:cNvSpPr txBox="1"/>
          <p:nvPr/>
        </p:nvSpPr>
        <p:spPr>
          <a:xfrm>
            <a:off x="146698" y="178799"/>
            <a:ext cx="6711302" cy="2554545"/>
          </a:xfrm>
          <a:prstGeom prst="rect">
            <a:avLst/>
          </a:prstGeom>
          <a:noFill/>
        </p:spPr>
        <p:txBody>
          <a:bodyPr wrap="square" rtlCol="0">
            <a:spAutoFit/>
          </a:bodyPr>
          <a:lstStyle/>
          <a:p>
            <a:r>
              <a:rPr lang="en-US" sz="2000" dirty="0"/>
              <a:t>With the help of this course, students are able to fix hardware and network issues related to computers and other devices. </a:t>
            </a:r>
            <a:r>
              <a:rPr lang="en-US" sz="2000" dirty="0" smtClean="0"/>
              <a:t>By </a:t>
            </a:r>
            <a:r>
              <a:rPr lang="en-US" sz="2000" dirty="0"/>
              <a:t>time, the demand for IT products and services is increasing and subsequently the demand of professionals is also rising to design, develop and correct errors in the computer hardwares. This course will open up various career opportunities to work in the IT sector as a hardware engineer.</a:t>
            </a:r>
          </a:p>
        </p:txBody>
      </p:sp>
    </p:spTree>
    <p:extLst>
      <p:ext uri="{BB962C8B-B14F-4D97-AF65-F5344CB8AC3E}">
        <p14:creationId xmlns:p14="http://schemas.microsoft.com/office/powerpoint/2010/main" val="7334753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Table 15"/>
          <p:cNvGraphicFramePr>
            <a:graphicFrameLocks noGrp="1"/>
          </p:cNvGraphicFramePr>
          <p:nvPr>
            <p:extLst>
              <p:ext uri="{D42A27DB-BD31-4B8C-83A1-F6EECF244321}">
                <p14:modId xmlns:p14="http://schemas.microsoft.com/office/powerpoint/2010/main" val="1764026686"/>
              </p:ext>
            </p:extLst>
          </p:nvPr>
        </p:nvGraphicFramePr>
        <p:xfrm>
          <a:off x="262621" y="1122525"/>
          <a:ext cx="6332758" cy="3576181"/>
        </p:xfrm>
        <a:graphic>
          <a:graphicData uri="http://schemas.openxmlformats.org/drawingml/2006/table">
            <a:tbl>
              <a:tblPr>
                <a:tableStyleId>{BDBED569-4797-4DF1-A0F4-6AAB3CD982D8}</a:tableStyleId>
              </a:tblPr>
              <a:tblGrid>
                <a:gridCol w="620698"/>
                <a:gridCol w="4476453"/>
                <a:gridCol w="1235607"/>
              </a:tblGrid>
              <a:tr h="0">
                <a:tc>
                  <a:txBody>
                    <a:bodyPr/>
                    <a:lstStyle/>
                    <a:p>
                      <a:pPr algn="ctr" fontAlgn="b"/>
                      <a:r>
                        <a:rPr lang="en-US" sz="2400" u="none" strike="noStrike" dirty="0">
                          <a:solidFill>
                            <a:schemeClr val="tx1"/>
                          </a:solidFill>
                          <a:effectLst/>
                        </a:rPr>
                        <a:t>S. No  </a:t>
                      </a:r>
                      <a:endParaRPr lang="en-US" sz="2400" b="0" i="0" u="none" strike="noStrike" dirty="0">
                        <a:solidFill>
                          <a:schemeClr val="tx1"/>
                        </a:solidFill>
                        <a:effectLst/>
                        <a:latin typeface="Calibri" panose="020F0502020204030204" pitchFamily="34" charset="0"/>
                      </a:endParaRPr>
                    </a:p>
                  </a:txBody>
                  <a:tcPr marL="4621" marR="4621" marT="4621" marB="0" anchor="ctr"/>
                </a:tc>
                <a:tc>
                  <a:txBody>
                    <a:bodyPr/>
                    <a:lstStyle/>
                    <a:p>
                      <a:pPr algn="ctr" fontAlgn="b"/>
                      <a:r>
                        <a:rPr lang="en-US" sz="3200" u="none" strike="noStrike" dirty="0" smtClean="0">
                          <a:solidFill>
                            <a:schemeClr val="tx1"/>
                          </a:solidFill>
                          <a:effectLst/>
                        </a:rPr>
                        <a:t>Topics</a:t>
                      </a:r>
                      <a:endParaRPr lang="en-US" sz="3200" b="0" i="0" u="none" strike="noStrike" dirty="0">
                        <a:solidFill>
                          <a:schemeClr val="tx1"/>
                        </a:solidFill>
                        <a:effectLst/>
                        <a:latin typeface="Calibri" panose="020F0502020204030204" pitchFamily="34" charset="0"/>
                      </a:endParaRPr>
                    </a:p>
                  </a:txBody>
                  <a:tcPr marL="4621" marR="4621" marT="4621" marB="0" anchor="ctr"/>
                </a:tc>
                <a:tc>
                  <a:txBody>
                    <a:bodyPr/>
                    <a:lstStyle/>
                    <a:p>
                      <a:pPr algn="ctr" fontAlgn="b"/>
                      <a:r>
                        <a:rPr lang="en-US" sz="2400" u="none" strike="noStrike" dirty="0">
                          <a:solidFill>
                            <a:schemeClr val="tx1"/>
                          </a:solidFill>
                          <a:effectLst/>
                        </a:rPr>
                        <a:t>No. of Hours </a:t>
                      </a:r>
                      <a:endParaRPr lang="en-US" sz="2400" b="0" i="0" u="none" strike="noStrike" dirty="0">
                        <a:solidFill>
                          <a:schemeClr val="tx1"/>
                        </a:solidFill>
                        <a:effectLst/>
                        <a:latin typeface="Calibri" panose="020F0502020204030204" pitchFamily="34" charset="0"/>
                      </a:endParaRPr>
                    </a:p>
                  </a:txBody>
                  <a:tcPr marL="4621" marR="4621" marT="4621" marB="0" anchor="ctr"/>
                </a:tc>
              </a:tr>
              <a:tr h="419799">
                <a:tc>
                  <a:txBody>
                    <a:bodyPr/>
                    <a:lstStyle/>
                    <a:p>
                      <a:pPr algn="ctr" fontAlgn="b"/>
                      <a:r>
                        <a:rPr lang="en-US" sz="2400" u="none" strike="noStrike" dirty="0" smtClean="0">
                          <a:solidFill>
                            <a:schemeClr val="tx1"/>
                          </a:solidFill>
                          <a:effectLst/>
                        </a:rPr>
                        <a:t>1</a:t>
                      </a:r>
                      <a:endParaRPr lang="en-US" sz="2400" b="0" i="0" u="none" strike="noStrike" dirty="0">
                        <a:solidFill>
                          <a:schemeClr val="tx1"/>
                        </a:solidFill>
                        <a:effectLst/>
                        <a:latin typeface="Calibri" panose="020F0502020204030204" pitchFamily="34" charset="0"/>
                      </a:endParaRPr>
                    </a:p>
                  </a:txBody>
                  <a:tcPr marL="4621" marR="4621" marT="4621" marB="0" anchor="b"/>
                </a:tc>
                <a:tc>
                  <a:txBody>
                    <a:bodyPr/>
                    <a:lstStyle/>
                    <a:p>
                      <a:pPr algn="l" fontAlgn="b"/>
                      <a:r>
                        <a:rPr lang="en-US" sz="2400" b="0" i="0" u="none" strike="noStrike" baseline="0" dirty="0" smtClean="0">
                          <a:solidFill>
                            <a:schemeClr val="tx1"/>
                          </a:solidFill>
                          <a:effectLst/>
                          <a:latin typeface="Calibri" panose="020F0502020204030204" pitchFamily="34" charset="0"/>
                        </a:rPr>
                        <a:t> Computer Basics </a:t>
                      </a:r>
                    </a:p>
                  </a:txBody>
                  <a:tcPr marL="9525" marR="9525" marT="9525" marB="0" anchor="b"/>
                </a:tc>
                <a:tc>
                  <a:txBody>
                    <a:bodyPr/>
                    <a:lstStyle/>
                    <a:p>
                      <a:pPr algn="ctr" fontAlgn="b"/>
                      <a:r>
                        <a:rPr lang="en-US" sz="2400" b="0" i="0" u="none" strike="noStrike" dirty="0" smtClean="0">
                          <a:solidFill>
                            <a:schemeClr val="tx1"/>
                          </a:solidFill>
                          <a:effectLst/>
                          <a:latin typeface="Calibri" panose="020F0502020204030204" pitchFamily="34" charset="0"/>
                        </a:rPr>
                        <a:t>98</a:t>
                      </a:r>
                      <a:endParaRPr lang="en-US" sz="2400" b="0" i="0" u="none" strike="noStrike" dirty="0">
                        <a:solidFill>
                          <a:schemeClr val="tx1"/>
                        </a:solidFill>
                        <a:effectLst/>
                        <a:latin typeface="Calibri" panose="020F0502020204030204" pitchFamily="34" charset="0"/>
                      </a:endParaRPr>
                    </a:p>
                  </a:txBody>
                  <a:tcPr marL="9525" marR="9525" marT="9525" marB="0" anchor="b"/>
                </a:tc>
              </a:tr>
              <a:tr h="419799">
                <a:tc>
                  <a:txBody>
                    <a:bodyPr/>
                    <a:lstStyle/>
                    <a:p>
                      <a:pPr algn="ctr" fontAlgn="b"/>
                      <a:r>
                        <a:rPr lang="en-US" sz="2400" b="0" i="0" u="none" strike="noStrike" dirty="0" smtClean="0">
                          <a:solidFill>
                            <a:schemeClr val="tx1"/>
                          </a:solidFill>
                          <a:effectLst/>
                          <a:latin typeface="Calibri" panose="020F0502020204030204" pitchFamily="34" charset="0"/>
                        </a:rPr>
                        <a:t>2</a:t>
                      </a:r>
                      <a:endParaRPr lang="en-US" sz="2400" b="0" i="0" u="none" strike="noStrike" dirty="0">
                        <a:solidFill>
                          <a:schemeClr val="tx1"/>
                        </a:solidFill>
                        <a:effectLst/>
                        <a:latin typeface="Calibri" panose="020F0502020204030204" pitchFamily="34" charset="0"/>
                      </a:endParaRPr>
                    </a:p>
                  </a:txBody>
                  <a:tcPr marL="4621" marR="4621" marT="4621" marB="0" anchor="b"/>
                </a:tc>
                <a:tc>
                  <a:txBody>
                    <a:bodyPr/>
                    <a:lstStyle/>
                    <a:p>
                      <a:pPr algn="l" fontAlgn="b"/>
                      <a:r>
                        <a:rPr lang="en-US" sz="2400" b="0" i="0" u="none" strike="noStrike" baseline="0" dirty="0" smtClean="0">
                          <a:solidFill>
                            <a:schemeClr val="tx1"/>
                          </a:solidFill>
                          <a:effectLst/>
                          <a:latin typeface="Calibri" panose="020F0502020204030204" pitchFamily="34" charset="0"/>
                        </a:rPr>
                        <a:t> Card Level – ( Desktop &amp; Laptop ) </a:t>
                      </a:r>
                      <a:endParaRPr lang="en-US" sz="2400" b="0" i="0" u="none" strike="noStrike" dirty="0">
                        <a:solidFill>
                          <a:schemeClr val="tx1"/>
                        </a:solidFill>
                        <a:effectLst/>
                        <a:latin typeface="Calibri" panose="020F0502020204030204" pitchFamily="34" charset="0"/>
                      </a:endParaRPr>
                    </a:p>
                  </a:txBody>
                  <a:tcPr marL="9525" marR="9525" marT="9525" marB="0" anchor="b"/>
                </a:tc>
                <a:tc>
                  <a:txBody>
                    <a:bodyPr/>
                    <a:lstStyle/>
                    <a:p>
                      <a:pPr algn="ctr" fontAlgn="b"/>
                      <a:r>
                        <a:rPr lang="en-US" sz="2400" b="0" i="0" u="none" strike="noStrike" dirty="0" smtClean="0">
                          <a:solidFill>
                            <a:schemeClr val="tx1"/>
                          </a:solidFill>
                          <a:effectLst/>
                          <a:latin typeface="Calibri" panose="020F0502020204030204" pitchFamily="34" charset="0"/>
                        </a:rPr>
                        <a:t>45</a:t>
                      </a:r>
                      <a:endParaRPr lang="en-US" sz="2400" b="0" i="0" u="none" strike="noStrike" dirty="0">
                        <a:solidFill>
                          <a:schemeClr val="tx1"/>
                        </a:solidFill>
                        <a:effectLst/>
                        <a:latin typeface="Calibri" panose="020F0502020204030204" pitchFamily="34" charset="0"/>
                      </a:endParaRPr>
                    </a:p>
                  </a:txBody>
                  <a:tcPr marL="9525" marR="9525" marT="9525" marB="0" anchor="b"/>
                </a:tc>
              </a:tr>
              <a:tr h="419799">
                <a:tc>
                  <a:txBody>
                    <a:bodyPr/>
                    <a:lstStyle/>
                    <a:p>
                      <a:pPr algn="ctr" fontAlgn="b"/>
                      <a:r>
                        <a:rPr lang="en-US" sz="2400" b="0" i="0" u="none" strike="noStrike" dirty="0" smtClean="0">
                          <a:solidFill>
                            <a:schemeClr val="tx1"/>
                          </a:solidFill>
                          <a:effectLst/>
                          <a:latin typeface="Calibri" panose="020F0502020204030204" pitchFamily="34" charset="0"/>
                        </a:rPr>
                        <a:t>3</a:t>
                      </a:r>
                      <a:endParaRPr lang="en-US" sz="2400" b="0" i="0" u="none" strike="noStrike" dirty="0">
                        <a:solidFill>
                          <a:schemeClr val="tx1"/>
                        </a:solidFill>
                        <a:effectLst/>
                        <a:latin typeface="Calibri" panose="020F0502020204030204" pitchFamily="34" charset="0"/>
                      </a:endParaRPr>
                    </a:p>
                  </a:txBody>
                  <a:tcPr marL="4621" marR="4621" marT="4621" marB="0" anchor="b"/>
                </a:tc>
                <a:tc>
                  <a:txBody>
                    <a:bodyPr/>
                    <a:lstStyle/>
                    <a:p>
                      <a:pPr algn="l" fontAlgn="b"/>
                      <a:r>
                        <a:rPr lang="en-US" sz="2400" b="0" i="0" u="none" strike="noStrike" baseline="0" dirty="0" smtClean="0">
                          <a:solidFill>
                            <a:schemeClr val="tx1"/>
                          </a:solidFill>
                          <a:effectLst/>
                          <a:latin typeface="Calibri" panose="020F0502020204030204" pitchFamily="34" charset="0"/>
                        </a:rPr>
                        <a:t> Desktop and Laptop Troubleshooting &amp; Solution </a:t>
                      </a:r>
                      <a:endParaRPr lang="en-US" sz="2400" b="0" i="0" u="none" strike="noStrike" dirty="0">
                        <a:solidFill>
                          <a:schemeClr val="tx1"/>
                        </a:solidFill>
                        <a:effectLst/>
                        <a:latin typeface="Calibri" panose="020F0502020204030204" pitchFamily="34" charset="0"/>
                      </a:endParaRPr>
                    </a:p>
                  </a:txBody>
                  <a:tcPr marL="9525" marR="9525" marT="9525" marB="0" anchor="b"/>
                </a:tc>
                <a:tc>
                  <a:txBody>
                    <a:bodyPr/>
                    <a:lstStyle/>
                    <a:p>
                      <a:pPr algn="ctr" fontAlgn="b"/>
                      <a:r>
                        <a:rPr lang="en-US" sz="2400" b="0" i="0" u="none" strike="noStrike" dirty="0" smtClean="0">
                          <a:solidFill>
                            <a:schemeClr val="tx1"/>
                          </a:solidFill>
                          <a:effectLst/>
                          <a:latin typeface="Calibri" panose="020F0502020204030204" pitchFamily="34" charset="0"/>
                        </a:rPr>
                        <a:t>45</a:t>
                      </a:r>
                      <a:endParaRPr lang="en-US" sz="2400" b="0" i="0" u="none" strike="noStrike" dirty="0">
                        <a:solidFill>
                          <a:schemeClr val="tx1"/>
                        </a:solidFill>
                        <a:effectLst/>
                        <a:latin typeface="Calibri" panose="020F0502020204030204" pitchFamily="34" charset="0"/>
                      </a:endParaRPr>
                    </a:p>
                  </a:txBody>
                  <a:tcPr marL="9525" marR="9525" marT="9525" marB="0" anchor="b"/>
                </a:tc>
              </a:tr>
              <a:tr h="419799">
                <a:tc>
                  <a:txBody>
                    <a:bodyPr/>
                    <a:lstStyle/>
                    <a:p>
                      <a:pPr algn="ctr" fontAlgn="b"/>
                      <a:r>
                        <a:rPr lang="en-US" sz="2400" b="0" i="0" u="none" strike="noStrike" dirty="0" smtClean="0">
                          <a:solidFill>
                            <a:schemeClr val="tx1"/>
                          </a:solidFill>
                          <a:effectLst/>
                          <a:latin typeface="Calibri" panose="020F0502020204030204" pitchFamily="34" charset="0"/>
                        </a:rPr>
                        <a:t>4</a:t>
                      </a:r>
                      <a:endParaRPr lang="en-US" sz="2400" b="0" i="0" u="none" strike="noStrike" dirty="0">
                        <a:solidFill>
                          <a:schemeClr val="tx1"/>
                        </a:solidFill>
                        <a:effectLst/>
                        <a:latin typeface="Calibri" panose="020F0502020204030204" pitchFamily="34" charset="0"/>
                      </a:endParaRPr>
                    </a:p>
                  </a:txBody>
                  <a:tcPr marL="4621" marR="4621" marT="4621" marB="0" anchor="b"/>
                </a:tc>
                <a:tc>
                  <a:txBody>
                    <a:bodyPr/>
                    <a:lstStyle/>
                    <a:p>
                      <a:pPr algn="l" fontAlgn="b"/>
                      <a:r>
                        <a:rPr lang="en-US" sz="2400" b="0" i="0" u="none" strike="noStrike" dirty="0" smtClean="0">
                          <a:solidFill>
                            <a:schemeClr val="tx1"/>
                          </a:solidFill>
                          <a:effectLst/>
                          <a:latin typeface="Calibri" panose="020F0502020204030204" pitchFamily="34" charset="0"/>
                        </a:rPr>
                        <a:t> Troubleshooting Chip</a:t>
                      </a:r>
                      <a:r>
                        <a:rPr lang="en-US" sz="2400" b="0" i="0" u="none" strike="noStrike" baseline="0" dirty="0" smtClean="0">
                          <a:solidFill>
                            <a:schemeClr val="tx1"/>
                          </a:solidFill>
                          <a:effectLst/>
                          <a:latin typeface="Calibri" panose="020F0502020204030204" pitchFamily="34" charset="0"/>
                        </a:rPr>
                        <a:t> Level </a:t>
                      </a:r>
                    </a:p>
                  </a:txBody>
                  <a:tcPr marL="9525" marR="9525" marT="9525" marB="0" anchor="b"/>
                </a:tc>
                <a:tc>
                  <a:txBody>
                    <a:bodyPr/>
                    <a:lstStyle/>
                    <a:p>
                      <a:pPr algn="ctr" fontAlgn="b"/>
                      <a:r>
                        <a:rPr lang="en-US" sz="2400" b="0" i="0" u="none" strike="noStrike" dirty="0" smtClean="0">
                          <a:solidFill>
                            <a:schemeClr val="tx1"/>
                          </a:solidFill>
                          <a:effectLst/>
                          <a:latin typeface="Calibri" panose="020F0502020204030204" pitchFamily="34" charset="0"/>
                        </a:rPr>
                        <a:t>60</a:t>
                      </a:r>
                      <a:endParaRPr lang="en-US" sz="2400" b="0" i="0" u="none" strike="noStrike" dirty="0">
                        <a:solidFill>
                          <a:schemeClr val="tx1"/>
                        </a:solidFill>
                        <a:effectLst/>
                        <a:latin typeface="Calibri" panose="020F0502020204030204" pitchFamily="34" charset="0"/>
                      </a:endParaRPr>
                    </a:p>
                  </a:txBody>
                  <a:tcPr marL="9525" marR="9525" marT="9525" marB="0" anchor="b"/>
                </a:tc>
              </a:tr>
              <a:tr h="419799">
                <a:tc>
                  <a:txBody>
                    <a:bodyPr/>
                    <a:lstStyle/>
                    <a:p>
                      <a:pPr algn="ctr" fontAlgn="b"/>
                      <a:r>
                        <a:rPr lang="en-US" sz="2400" b="0" i="0" u="none" strike="noStrike" dirty="0" smtClean="0">
                          <a:solidFill>
                            <a:schemeClr val="tx1"/>
                          </a:solidFill>
                          <a:effectLst/>
                          <a:latin typeface="Calibri" panose="020F0502020204030204" pitchFamily="34" charset="0"/>
                        </a:rPr>
                        <a:t>5</a:t>
                      </a:r>
                      <a:endParaRPr lang="en-US" sz="2400" b="0" i="0" u="none" strike="noStrike" dirty="0">
                        <a:solidFill>
                          <a:schemeClr val="tx1"/>
                        </a:solidFill>
                        <a:effectLst/>
                        <a:latin typeface="Calibri" panose="020F0502020204030204" pitchFamily="34" charset="0"/>
                      </a:endParaRPr>
                    </a:p>
                  </a:txBody>
                  <a:tcPr marL="4621" marR="4621" marT="4621" marB="0" anchor="b"/>
                </a:tc>
                <a:tc>
                  <a:txBody>
                    <a:bodyPr/>
                    <a:lstStyle/>
                    <a:p>
                      <a:pPr algn="l" fontAlgn="b"/>
                      <a:r>
                        <a:rPr lang="en-US" sz="2400" b="0" i="0" u="none" strike="noStrike" baseline="0" dirty="0" smtClean="0">
                          <a:solidFill>
                            <a:schemeClr val="tx1"/>
                          </a:solidFill>
                          <a:effectLst/>
                          <a:latin typeface="Calibri" panose="020F0502020204030204" pitchFamily="34" charset="0"/>
                        </a:rPr>
                        <a:t> Linux Server </a:t>
                      </a:r>
                      <a:endParaRPr lang="en-US" sz="2400" b="0" i="0" u="none" strike="noStrike" dirty="0">
                        <a:solidFill>
                          <a:schemeClr val="tx1"/>
                        </a:solidFill>
                        <a:effectLst/>
                        <a:latin typeface="Calibri" panose="020F0502020204030204" pitchFamily="34" charset="0"/>
                      </a:endParaRPr>
                    </a:p>
                  </a:txBody>
                  <a:tcPr marL="9525" marR="9525" marT="9525" marB="0" anchor="b"/>
                </a:tc>
                <a:tc>
                  <a:txBody>
                    <a:bodyPr/>
                    <a:lstStyle/>
                    <a:p>
                      <a:pPr algn="ctr" fontAlgn="b"/>
                      <a:r>
                        <a:rPr lang="en-US" sz="2400" b="0" i="0" u="none" strike="noStrike" dirty="0" smtClean="0">
                          <a:solidFill>
                            <a:schemeClr val="tx1"/>
                          </a:solidFill>
                          <a:effectLst/>
                          <a:latin typeface="Calibri" panose="020F0502020204030204" pitchFamily="34" charset="0"/>
                        </a:rPr>
                        <a:t>60</a:t>
                      </a:r>
                      <a:endParaRPr lang="en-US" sz="2400" b="0" i="0" u="none" strike="noStrike" dirty="0">
                        <a:solidFill>
                          <a:schemeClr val="tx1"/>
                        </a:solidFill>
                        <a:effectLst/>
                        <a:latin typeface="Calibri" panose="020F0502020204030204" pitchFamily="34" charset="0"/>
                      </a:endParaRPr>
                    </a:p>
                  </a:txBody>
                  <a:tcPr marL="9525" marR="9525" marT="9525" marB="0" anchor="b"/>
                </a:tc>
              </a:tr>
              <a:tr h="419799">
                <a:tc>
                  <a:txBody>
                    <a:bodyPr/>
                    <a:lstStyle/>
                    <a:p>
                      <a:pPr algn="ctr" fontAlgn="b"/>
                      <a:endParaRPr lang="en-US" sz="2400" b="0" i="0" u="none" strike="noStrike" dirty="0">
                        <a:solidFill>
                          <a:schemeClr val="tx1"/>
                        </a:solidFill>
                        <a:effectLst/>
                        <a:latin typeface="Calibri" panose="020F0502020204030204" pitchFamily="34" charset="0"/>
                      </a:endParaRPr>
                    </a:p>
                  </a:txBody>
                  <a:tcPr marL="4621" marR="4621" marT="4621" marB="0" anchor="b"/>
                </a:tc>
                <a:tc>
                  <a:txBody>
                    <a:bodyPr/>
                    <a:lstStyle/>
                    <a:p>
                      <a:pPr algn="ctr" fontAlgn="b"/>
                      <a:r>
                        <a:rPr lang="en-US" sz="2400" b="0" i="0" u="none" strike="noStrike" dirty="0" smtClean="0">
                          <a:solidFill>
                            <a:schemeClr val="tx1"/>
                          </a:solidFill>
                          <a:effectLst/>
                          <a:latin typeface="Calibri" panose="020F0502020204030204" pitchFamily="34" charset="0"/>
                        </a:rPr>
                        <a:t> Total </a:t>
                      </a:r>
                      <a:endParaRPr lang="en-US" sz="2400" b="0" i="0" u="none" strike="noStrike" dirty="0">
                        <a:solidFill>
                          <a:schemeClr val="tx1"/>
                        </a:solidFill>
                        <a:effectLst/>
                        <a:latin typeface="Calibri" panose="020F0502020204030204" pitchFamily="34" charset="0"/>
                      </a:endParaRPr>
                    </a:p>
                  </a:txBody>
                  <a:tcPr marL="9525" marR="9525" marT="9525" marB="0" anchor="b"/>
                </a:tc>
                <a:tc>
                  <a:txBody>
                    <a:bodyPr/>
                    <a:lstStyle/>
                    <a:p>
                      <a:pPr algn="ctr" fontAlgn="b"/>
                      <a:r>
                        <a:rPr lang="en-US" sz="2400" b="0" i="0" u="none" strike="noStrike" dirty="0" smtClean="0">
                          <a:solidFill>
                            <a:schemeClr val="tx1"/>
                          </a:solidFill>
                          <a:effectLst/>
                          <a:latin typeface="Calibri" panose="020F0502020204030204" pitchFamily="34" charset="0"/>
                        </a:rPr>
                        <a:t>308</a:t>
                      </a:r>
                      <a:endParaRPr lang="en-US" sz="2400" b="0" i="0" u="none" strike="noStrike" dirty="0">
                        <a:solidFill>
                          <a:schemeClr val="tx1"/>
                        </a:solidFill>
                        <a:effectLst/>
                        <a:latin typeface="Calibri" panose="020F0502020204030204" pitchFamily="34" charset="0"/>
                      </a:endParaRPr>
                    </a:p>
                  </a:txBody>
                  <a:tcPr marL="9525" marR="9525" marT="9525" marB="0" anchor="b"/>
                </a:tc>
              </a:tr>
            </a:tbl>
          </a:graphicData>
        </a:graphic>
      </p:graphicFrame>
      <p:sp>
        <p:nvSpPr>
          <p:cNvPr id="17" name="Rectangle 16"/>
          <p:cNvSpPr/>
          <p:nvPr/>
        </p:nvSpPr>
        <p:spPr>
          <a:xfrm>
            <a:off x="0" y="220717"/>
            <a:ext cx="6858000" cy="388620"/>
          </a:xfrm>
          <a:prstGeom prst="rect">
            <a:avLst/>
          </a:prstGeom>
          <a:gradFill flip="none" rotWithShape="1">
            <a:gsLst>
              <a:gs pos="100000">
                <a:srgbClr val="B01513"/>
              </a:gs>
              <a:gs pos="0">
                <a:schemeClr val="accent1">
                  <a:tint val="44500"/>
                  <a:satMod val="16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77794" y="193839"/>
            <a:ext cx="2373855" cy="830997"/>
          </a:xfrm>
          <a:prstGeom prst="rect">
            <a:avLst/>
          </a:prstGeom>
          <a:noFill/>
        </p:spPr>
        <p:txBody>
          <a:bodyPr wrap="none" rtlCol="0">
            <a:spAutoFit/>
          </a:bodyPr>
          <a:lstStyle/>
          <a:p>
            <a:r>
              <a:rPr lang="en-US" sz="2400" b="1" dirty="0" smtClean="0"/>
              <a:t>Course Content : </a:t>
            </a:r>
            <a:endParaRPr lang="en-US" sz="2400" b="1" dirty="0"/>
          </a:p>
          <a:p>
            <a:endParaRPr lang="en-US" sz="2400" dirty="0"/>
          </a:p>
        </p:txBody>
      </p:sp>
      <p:sp>
        <p:nvSpPr>
          <p:cNvPr id="19" name="Rectangle 18"/>
          <p:cNvSpPr/>
          <p:nvPr/>
        </p:nvSpPr>
        <p:spPr>
          <a:xfrm>
            <a:off x="-202821" y="4975904"/>
            <a:ext cx="7063740" cy="470230"/>
          </a:xfrm>
          <a:prstGeom prst="rect">
            <a:avLst/>
          </a:prstGeom>
          <a:gradFill flip="none" rotWithShape="1">
            <a:gsLst>
              <a:gs pos="100000">
                <a:srgbClr val="B01513"/>
              </a:gs>
              <a:gs pos="0">
                <a:schemeClr val="accent1">
                  <a:tint val="44500"/>
                  <a:satMod val="16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158085" y="4948098"/>
            <a:ext cx="6887406" cy="800219"/>
          </a:xfrm>
          <a:prstGeom prst="rect">
            <a:avLst/>
          </a:prstGeom>
          <a:noFill/>
        </p:spPr>
        <p:txBody>
          <a:bodyPr wrap="square" rtlCol="0">
            <a:spAutoFit/>
          </a:bodyPr>
          <a:lstStyle/>
          <a:p>
            <a:r>
              <a:rPr lang="en-US" sz="2800" b="1" dirty="0" smtClean="0"/>
              <a:t>Computer Basics </a:t>
            </a:r>
            <a:endParaRPr lang="en-US" sz="2800" b="1" dirty="0"/>
          </a:p>
          <a:p>
            <a:pPr marL="457200" lvl="0" indent="-457200">
              <a:buFont typeface="Arial" panose="020B0604020202020204" pitchFamily="34" charset="0"/>
              <a:buChar char="•"/>
            </a:pPr>
            <a:endParaRPr lang="en-US" b="1" dirty="0" smtClean="0"/>
          </a:p>
        </p:txBody>
      </p:sp>
      <p:sp>
        <p:nvSpPr>
          <p:cNvPr id="21" name="TextBox 20"/>
          <p:cNvSpPr txBox="1"/>
          <p:nvPr/>
        </p:nvSpPr>
        <p:spPr>
          <a:xfrm>
            <a:off x="330865" y="5499264"/>
            <a:ext cx="6541847" cy="1754326"/>
          </a:xfrm>
          <a:prstGeom prst="rect">
            <a:avLst/>
          </a:prstGeom>
          <a:noFill/>
        </p:spPr>
        <p:txBody>
          <a:bodyPr wrap="square" rtlCol="0">
            <a:spAutoFit/>
          </a:bodyPr>
          <a:lstStyle/>
          <a:p>
            <a:pPr marL="285750" indent="-285750">
              <a:buFont typeface="Arial" panose="020B0604020202020204" pitchFamily="34" charset="0"/>
              <a:buChar char="•"/>
            </a:pPr>
            <a:r>
              <a:rPr lang="en-US" dirty="0"/>
              <a:t>MS-Word</a:t>
            </a:r>
          </a:p>
          <a:p>
            <a:pPr marL="285750" indent="-285750">
              <a:buFont typeface="Arial" panose="020B0604020202020204" pitchFamily="34" charset="0"/>
              <a:buChar char="•"/>
            </a:pPr>
            <a:r>
              <a:rPr lang="en-US" dirty="0"/>
              <a:t>MS-Excel</a:t>
            </a:r>
          </a:p>
          <a:p>
            <a:pPr marL="285750" indent="-285750">
              <a:buFont typeface="Arial" panose="020B0604020202020204" pitchFamily="34" charset="0"/>
              <a:buChar char="•"/>
            </a:pPr>
            <a:r>
              <a:rPr lang="en-US" dirty="0"/>
              <a:t>MS-Powerpoint</a:t>
            </a:r>
          </a:p>
          <a:p>
            <a:pPr marL="285750" indent="-285750">
              <a:buFont typeface="Arial" panose="020B0604020202020204" pitchFamily="34" charset="0"/>
              <a:buChar char="•"/>
            </a:pPr>
            <a:r>
              <a:rPr lang="en-US" dirty="0"/>
              <a:t>Access</a:t>
            </a:r>
          </a:p>
          <a:p>
            <a:pPr marL="285750" indent="-285750">
              <a:buFont typeface="Arial" panose="020B0604020202020204" pitchFamily="34" charset="0"/>
              <a:buChar char="•"/>
            </a:pPr>
            <a:r>
              <a:rPr lang="en-US" dirty="0"/>
              <a:t>Outlook</a:t>
            </a:r>
          </a:p>
          <a:p>
            <a:pPr marL="285750" indent="-285750">
              <a:buFont typeface="Arial" panose="020B0604020202020204" pitchFamily="34" charset="0"/>
              <a:buChar char="•"/>
            </a:pPr>
            <a:r>
              <a:rPr lang="en-US" dirty="0"/>
              <a:t>Internet &amp; Professional E-mails</a:t>
            </a:r>
          </a:p>
        </p:txBody>
      </p:sp>
      <p:sp>
        <p:nvSpPr>
          <p:cNvPr id="22" name="Rectangle 21"/>
          <p:cNvSpPr/>
          <p:nvPr/>
        </p:nvSpPr>
        <p:spPr>
          <a:xfrm>
            <a:off x="-205740" y="7326891"/>
            <a:ext cx="7063740" cy="477866"/>
          </a:xfrm>
          <a:prstGeom prst="rect">
            <a:avLst/>
          </a:prstGeom>
          <a:gradFill flip="none" rotWithShape="1">
            <a:gsLst>
              <a:gs pos="100000">
                <a:srgbClr val="B01513"/>
              </a:gs>
              <a:gs pos="0">
                <a:schemeClr val="accent1">
                  <a:tint val="44500"/>
                  <a:satMod val="16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177794" y="7284021"/>
            <a:ext cx="6106274" cy="800219"/>
          </a:xfrm>
          <a:prstGeom prst="rect">
            <a:avLst/>
          </a:prstGeom>
          <a:noFill/>
        </p:spPr>
        <p:txBody>
          <a:bodyPr wrap="square" rtlCol="0">
            <a:spAutoFit/>
          </a:bodyPr>
          <a:lstStyle/>
          <a:p>
            <a:pPr fontAlgn="b"/>
            <a:r>
              <a:rPr lang="en-US" sz="2800" b="1" dirty="0">
                <a:latin typeface="+mj-lt"/>
              </a:rPr>
              <a:t> Card Level – ( Desktop &amp; Laptop ) </a:t>
            </a:r>
          </a:p>
          <a:p>
            <a:pPr marL="457200" lvl="0" indent="-457200">
              <a:buFont typeface="Arial" panose="020B0604020202020204" pitchFamily="34" charset="0"/>
              <a:buChar char="•"/>
            </a:pPr>
            <a:endParaRPr lang="en-US" b="1" dirty="0" smtClean="0"/>
          </a:p>
        </p:txBody>
      </p:sp>
      <p:sp>
        <p:nvSpPr>
          <p:cNvPr id="24" name="TextBox 23"/>
          <p:cNvSpPr txBox="1"/>
          <p:nvPr/>
        </p:nvSpPr>
        <p:spPr>
          <a:xfrm>
            <a:off x="330865" y="7911111"/>
            <a:ext cx="6541847" cy="2862322"/>
          </a:xfrm>
          <a:prstGeom prst="rect">
            <a:avLst/>
          </a:prstGeom>
          <a:noFill/>
        </p:spPr>
        <p:txBody>
          <a:bodyPr wrap="square" rtlCol="0">
            <a:spAutoFit/>
          </a:bodyPr>
          <a:lstStyle/>
          <a:p>
            <a:pPr marL="285750" indent="-285750">
              <a:buFont typeface="Arial" panose="020B0604020202020204" pitchFamily="34" charset="0"/>
              <a:buChar char="•"/>
            </a:pPr>
            <a:r>
              <a:rPr lang="en-US" dirty="0"/>
              <a:t>Computer Information</a:t>
            </a:r>
          </a:p>
          <a:p>
            <a:pPr marL="285750" indent="-285750">
              <a:buFont typeface="Arial" panose="020B0604020202020204" pitchFamily="34" charset="0"/>
              <a:buChar char="•"/>
            </a:pPr>
            <a:r>
              <a:rPr lang="en-US" dirty="0"/>
              <a:t>Computer Generation</a:t>
            </a:r>
          </a:p>
          <a:p>
            <a:pPr marL="285750" indent="-285750">
              <a:buFont typeface="Arial" panose="020B0604020202020204" pitchFamily="34" charset="0"/>
              <a:buChar char="•"/>
            </a:pPr>
            <a:r>
              <a:rPr lang="en-US" dirty="0"/>
              <a:t>Desktop Information</a:t>
            </a:r>
          </a:p>
          <a:p>
            <a:pPr marL="285750" indent="-285750">
              <a:buFont typeface="Arial" panose="020B0604020202020204" pitchFamily="34" charset="0"/>
              <a:buChar char="•"/>
            </a:pPr>
            <a:r>
              <a:rPr lang="en-US" dirty="0"/>
              <a:t>Laptop Information</a:t>
            </a:r>
          </a:p>
          <a:p>
            <a:pPr marL="285750" indent="-285750">
              <a:buFont typeface="Arial" panose="020B0604020202020204" pitchFamily="34" charset="0"/>
              <a:buChar char="•"/>
            </a:pPr>
            <a:r>
              <a:rPr lang="en-US" dirty="0"/>
              <a:t>Laptop all parts information</a:t>
            </a:r>
          </a:p>
          <a:p>
            <a:pPr marL="285750" indent="-285750">
              <a:buFont typeface="Arial" panose="020B0604020202020204" pitchFamily="34" charset="0"/>
              <a:buChar char="•"/>
            </a:pPr>
            <a:r>
              <a:rPr lang="en-US" dirty="0"/>
              <a:t>Desktop all Part information</a:t>
            </a:r>
          </a:p>
          <a:p>
            <a:pPr marL="285750" indent="-285750">
              <a:buFont typeface="Arial" panose="020B0604020202020204" pitchFamily="34" charset="0"/>
              <a:buChar char="•"/>
            </a:pPr>
            <a:r>
              <a:rPr lang="en-US" dirty="0"/>
              <a:t>Component of desktop </a:t>
            </a:r>
            <a:r>
              <a:rPr lang="en-US" dirty="0" smtClean="0"/>
              <a:t>pc</a:t>
            </a:r>
          </a:p>
          <a:p>
            <a:pPr marL="285750" indent="-285750">
              <a:buFont typeface="Arial" panose="020B0604020202020204" pitchFamily="34" charset="0"/>
              <a:buChar char="•"/>
            </a:pPr>
            <a:r>
              <a:rPr lang="en-US" dirty="0"/>
              <a:t>Assembling &amp; Dissembling Laptop and Desktop</a:t>
            </a:r>
          </a:p>
          <a:p>
            <a:pPr marL="285750" indent="-285750">
              <a:buFont typeface="Arial" panose="020B0604020202020204" pitchFamily="34" charset="0"/>
              <a:buChar char="•"/>
            </a:pPr>
            <a:r>
              <a:rPr lang="en-US" dirty="0"/>
              <a:t>Desktop Motherboard all information</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0905796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311753" y="197444"/>
            <a:ext cx="6541847" cy="2308324"/>
          </a:xfrm>
          <a:prstGeom prst="rect">
            <a:avLst/>
          </a:prstGeom>
          <a:noFill/>
        </p:spPr>
        <p:txBody>
          <a:bodyPr wrap="square" rtlCol="0">
            <a:spAutoFit/>
          </a:bodyPr>
          <a:lstStyle/>
          <a:p>
            <a:pPr marL="285750" indent="-285750">
              <a:buFont typeface="Arial" panose="020B0604020202020204" pitchFamily="34" charset="0"/>
              <a:buChar char="•"/>
            </a:pPr>
            <a:r>
              <a:rPr lang="en-US" dirty="0"/>
              <a:t>Motherboard Basic and All IC introduction</a:t>
            </a:r>
          </a:p>
          <a:p>
            <a:pPr marL="285750" indent="-285750">
              <a:buFont typeface="Arial" panose="020B0604020202020204" pitchFamily="34" charset="0"/>
              <a:buChar char="•"/>
            </a:pPr>
            <a:r>
              <a:rPr lang="en-US" dirty="0"/>
              <a:t>Computer Processor Introduction and its generation</a:t>
            </a:r>
          </a:p>
          <a:p>
            <a:pPr marL="285750" indent="-285750">
              <a:buFont typeface="Arial" panose="020B0604020202020204" pitchFamily="34" charset="0"/>
              <a:buChar char="•"/>
            </a:pPr>
            <a:r>
              <a:rPr lang="en-US" dirty="0"/>
              <a:t>Computer Memory information</a:t>
            </a:r>
          </a:p>
          <a:p>
            <a:pPr marL="285750" indent="-285750">
              <a:buFont typeface="Arial" panose="020B0604020202020204" pitchFamily="34" charset="0"/>
              <a:buChar char="•"/>
            </a:pPr>
            <a:r>
              <a:rPr lang="en-US" dirty="0"/>
              <a:t>Computer storage information and its generation</a:t>
            </a:r>
          </a:p>
          <a:p>
            <a:pPr marL="285750" indent="-285750">
              <a:buFont typeface="Arial" panose="020B0604020202020204" pitchFamily="34" charset="0"/>
              <a:buChar char="•"/>
            </a:pPr>
            <a:r>
              <a:rPr lang="en-US" dirty="0"/>
              <a:t>Computer power supply/smps introduction</a:t>
            </a:r>
          </a:p>
          <a:p>
            <a:pPr marL="285750" indent="-285750">
              <a:buFont typeface="Arial" panose="020B0604020202020204" pitchFamily="34" charset="0"/>
              <a:buChar char="•"/>
            </a:pPr>
            <a:r>
              <a:rPr lang="en-US" dirty="0"/>
              <a:t>Computer software</a:t>
            </a:r>
          </a:p>
          <a:p>
            <a:pPr marL="285750" indent="-285750">
              <a:buFont typeface="Arial" panose="020B0604020202020204" pitchFamily="34" charset="0"/>
              <a:buChar char="•"/>
            </a:pPr>
            <a:r>
              <a:rPr lang="en-US" dirty="0"/>
              <a:t>Types of software</a:t>
            </a:r>
          </a:p>
          <a:p>
            <a:pPr marL="285750" indent="-285750">
              <a:buFont typeface="Arial" panose="020B0604020202020204" pitchFamily="34" charset="0"/>
              <a:buChar char="•"/>
            </a:pPr>
            <a:r>
              <a:rPr lang="en-US" dirty="0"/>
              <a:t>Operating System</a:t>
            </a:r>
          </a:p>
        </p:txBody>
      </p:sp>
      <p:sp>
        <p:nvSpPr>
          <p:cNvPr id="17" name="Rectangle 16"/>
          <p:cNvSpPr/>
          <p:nvPr/>
        </p:nvSpPr>
        <p:spPr>
          <a:xfrm>
            <a:off x="-210140" y="2713203"/>
            <a:ext cx="7063740" cy="833041"/>
          </a:xfrm>
          <a:prstGeom prst="rect">
            <a:avLst/>
          </a:prstGeom>
          <a:gradFill flip="none" rotWithShape="1">
            <a:gsLst>
              <a:gs pos="100000">
                <a:srgbClr val="B01513"/>
              </a:gs>
              <a:gs pos="0">
                <a:schemeClr val="accent1">
                  <a:tint val="44500"/>
                  <a:satMod val="16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70476" y="2652669"/>
            <a:ext cx="6502698" cy="954107"/>
          </a:xfrm>
          <a:prstGeom prst="rect">
            <a:avLst/>
          </a:prstGeom>
          <a:noFill/>
        </p:spPr>
        <p:txBody>
          <a:bodyPr wrap="square" rtlCol="0">
            <a:spAutoFit/>
          </a:bodyPr>
          <a:lstStyle/>
          <a:p>
            <a:r>
              <a:rPr lang="en-US" sz="2800" b="1" dirty="0">
                <a:latin typeface="+mj-lt"/>
                <a:ea typeface="Cambria" panose="02040503050406030204" pitchFamily="18" charset="0"/>
              </a:rPr>
              <a:t>Desktop and Laptop Troubleshooting </a:t>
            </a:r>
            <a:endParaRPr lang="en-US" sz="2800" b="1" dirty="0" smtClean="0">
              <a:latin typeface="+mj-lt"/>
              <a:ea typeface="Cambria" panose="02040503050406030204" pitchFamily="18" charset="0"/>
            </a:endParaRPr>
          </a:p>
          <a:p>
            <a:r>
              <a:rPr lang="en-US" sz="2800" b="1" dirty="0" smtClean="0">
                <a:latin typeface="+mj-lt"/>
                <a:ea typeface="Cambria" panose="02040503050406030204" pitchFamily="18" charset="0"/>
              </a:rPr>
              <a:t>&amp; </a:t>
            </a:r>
            <a:r>
              <a:rPr lang="en-US" sz="2800" b="1" dirty="0">
                <a:latin typeface="+mj-lt"/>
                <a:ea typeface="Cambria" panose="02040503050406030204" pitchFamily="18" charset="0"/>
              </a:rPr>
              <a:t>Solution </a:t>
            </a:r>
            <a:endParaRPr lang="en-US" b="1" dirty="0" smtClean="0">
              <a:latin typeface="+mj-lt"/>
              <a:ea typeface="Cambria" panose="02040503050406030204" pitchFamily="18" charset="0"/>
            </a:endParaRPr>
          </a:p>
        </p:txBody>
      </p:sp>
      <p:sp>
        <p:nvSpPr>
          <p:cNvPr id="19" name="TextBox 18"/>
          <p:cNvSpPr txBox="1"/>
          <p:nvPr/>
        </p:nvSpPr>
        <p:spPr>
          <a:xfrm>
            <a:off x="311752" y="3753677"/>
            <a:ext cx="6541847" cy="5078313"/>
          </a:xfrm>
          <a:prstGeom prst="rect">
            <a:avLst/>
          </a:prstGeom>
          <a:noFill/>
        </p:spPr>
        <p:txBody>
          <a:bodyPr wrap="square" rtlCol="0">
            <a:spAutoFit/>
          </a:bodyPr>
          <a:lstStyle/>
          <a:p>
            <a:pPr marL="285750" indent="-285750">
              <a:buFont typeface="Arial" panose="020B0604020202020204" pitchFamily="34" charset="0"/>
              <a:buChar char="•"/>
            </a:pPr>
            <a:r>
              <a:rPr lang="en-US" dirty="0"/>
              <a:t>Motherboard Problem Finding by Diagnostic card</a:t>
            </a:r>
          </a:p>
          <a:p>
            <a:pPr marL="285750" indent="-285750">
              <a:buFont typeface="Arial" panose="020B0604020202020204" pitchFamily="34" charset="0"/>
              <a:buChar char="•"/>
            </a:pPr>
            <a:r>
              <a:rPr lang="en-US" dirty="0"/>
              <a:t>Power related Solution</a:t>
            </a:r>
          </a:p>
          <a:p>
            <a:pPr marL="285750" indent="-285750">
              <a:buFont typeface="Arial" panose="020B0604020202020204" pitchFamily="34" charset="0"/>
              <a:buChar char="•"/>
            </a:pPr>
            <a:r>
              <a:rPr lang="en-US" dirty="0"/>
              <a:t>Cmos and bios Setup</a:t>
            </a:r>
          </a:p>
          <a:p>
            <a:pPr marL="285750" indent="-285750">
              <a:buFont typeface="Arial" panose="020B0604020202020204" pitchFamily="34" charset="0"/>
              <a:buChar char="•"/>
            </a:pPr>
            <a:r>
              <a:rPr lang="en-US" dirty="0"/>
              <a:t>Laptop and Desktop service and Maintenance</a:t>
            </a:r>
          </a:p>
          <a:p>
            <a:pPr marL="285750" indent="-285750">
              <a:buFont typeface="Arial" panose="020B0604020202020204" pitchFamily="34" charset="0"/>
              <a:buChar char="•"/>
            </a:pPr>
            <a:r>
              <a:rPr lang="en-US" dirty="0"/>
              <a:t>No Display fault solution</a:t>
            </a:r>
          </a:p>
          <a:p>
            <a:pPr marL="285750" indent="-285750">
              <a:buFont typeface="Arial" panose="020B0604020202020204" pitchFamily="34" charset="0"/>
              <a:buChar char="•"/>
            </a:pPr>
            <a:r>
              <a:rPr lang="en-US" dirty="0"/>
              <a:t>Fix Hanging and heating/restarting problem</a:t>
            </a:r>
          </a:p>
          <a:p>
            <a:pPr marL="285750" indent="-285750">
              <a:buFont typeface="Arial" panose="020B0604020202020204" pitchFamily="34" charset="0"/>
              <a:buChar char="•"/>
            </a:pPr>
            <a:r>
              <a:rPr lang="en-US" dirty="0"/>
              <a:t>Installation /formatting of windows OS</a:t>
            </a:r>
          </a:p>
          <a:p>
            <a:pPr marL="285750" indent="-285750">
              <a:buFont typeface="Arial" panose="020B0604020202020204" pitchFamily="34" charset="0"/>
              <a:buChar char="•"/>
            </a:pPr>
            <a:r>
              <a:rPr lang="en-US" dirty="0"/>
              <a:t>Application Installation</a:t>
            </a:r>
          </a:p>
          <a:p>
            <a:pPr marL="285750" indent="-285750">
              <a:buFont typeface="Arial" panose="020B0604020202020204" pitchFamily="34" charset="0"/>
              <a:buChar char="•"/>
            </a:pPr>
            <a:r>
              <a:rPr lang="en-US" dirty="0"/>
              <a:t>Laptop and desktop Driver installation</a:t>
            </a:r>
          </a:p>
          <a:p>
            <a:pPr marL="285750" indent="-285750">
              <a:buFont typeface="Arial" panose="020B0604020202020204" pitchFamily="34" charset="0"/>
              <a:buChar char="•"/>
            </a:pPr>
            <a:r>
              <a:rPr lang="en-US" dirty="0"/>
              <a:t>Installation of Software Online and Offline</a:t>
            </a:r>
          </a:p>
          <a:p>
            <a:pPr marL="285750" indent="-285750">
              <a:buFont typeface="Arial" panose="020B0604020202020204" pitchFamily="34" charset="0"/>
              <a:buChar char="•"/>
            </a:pPr>
            <a:r>
              <a:rPr lang="en-US" dirty="0"/>
              <a:t>Fix Software and Driver issue</a:t>
            </a:r>
          </a:p>
          <a:p>
            <a:pPr marL="285750" indent="-285750">
              <a:buFont typeface="Arial" panose="020B0604020202020204" pitchFamily="34" charset="0"/>
              <a:buChar char="•"/>
            </a:pPr>
            <a:r>
              <a:rPr lang="en-US" dirty="0"/>
              <a:t>Make OS Bootable media</a:t>
            </a:r>
          </a:p>
          <a:p>
            <a:pPr marL="285750" indent="-285750">
              <a:buFont typeface="Arial" panose="020B0604020202020204" pitchFamily="34" charset="0"/>
              <a:buChar char="•"/>
            </a:pPr>
            <a:r>
              <a:rPr lang="en-US" dirty="0"/>
              <a:t>Partition creation and Disk Error Fix</a:t>
            </a:r>
          </a:p>
          <a:p>
            <a:pPr marL="285750" indent="-285750">
              <a:buFont typeface="Arial" panose="020B0604020202020204" pitchFamily="34" charset="0"/>
              <a:buChar char="•"/>
            </a:pPr>
            <a:r>
              <a:rPr lang="en-US" dirty="0"/>
              <a:t>Windows Error Fix /restore/ reset/backup</a:t>
            </a:r>
          </a:p>
          <a:p>
            <a:pPr marL="285750" indent="-285750">
              <a:buFont typeface="Arial" panose="020B0604020202020204" pitchFamily="34" charset="0"/>
              <a:buChar char="•"/>
            </a:pPr>
            <a:r>
              <a:rPr lang="en-US" dirty="0"/>
              <a:t>Previous OS Data backup</a:t>
            </a:r>
          </a:p>
          <a:p>
            <a:pPr marL="285750" indent="-285750">
              <a:buFont typeface="Arial" panose="020B0604020202020204" pitchFamily="34" charset="0"/>
              <a:buChar char="•"/>
            </a:pPr>
            <a:r>
              <a:rPr lang="en-US" dirty="0"/>
              <a:t>Basic Data Recovery</a:t>
            </a:r>
          </a:p>
          <a:p>
            <a:pPr marL="285750" indent="-285750">
              <a:buFont typeface="Arial" panose="020B0604020202020204" pitchFamily="34" charset="0"/>
              <a:buChar char="•"/>
            </a:pPr>
            <a:r>
              <a:rPr lang="en-US" dirty="0"/>
              <a:t>Clean PC and Virus problem solution</a:t>
            </a:r>
          </a:p>
          <a:p>
            <a:pPr marL="285750" indent="-285750">
              <a:buFont typeface="Arial" panose="020B0604020202020204" pitchFamily="34" charset="0"/>
              <a:buChar char="•"/>
            </a:pPr>
            <a:r>
              <a:rPr lang="en-US" dirty="0"/>
              <a:t>Windows error blue screen/installation error</a:t>
            </a:r>
          </a:p>
        </p:txBody>
      </p:sp>
      <p:sp>
        <p:nvSpPr>
          <p:cNvPr id="11" name="Rectangle 10"/>
          <p:cNvSpPr/>
          <p:nvPr/>
        </p:nvSpPr>
        <p:spPr>
          <a:xfrm>
            <a:off x="-210141" y="8978891"/>
            <a:ext cx="7063740" cy="517253"/>
          </a:xfrm>
          <a:prstGeom prst="rect">
            <a:avLst/>
          </a:prstGeom>
          <a:gradFill flip="none" rotWithShape="1">
            <a:gsLst>
              <a:gs pos="100000">
                <a:srgbClr val="B01513"/>
              </a:gs>
              <a:gs pos="0">
                <a:schemeClr val="accent1">
                  <a:tint val="44500"/>
                  <a:satMod val="16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70476" y="8978891"/>
            <a:ext cx="6502698" cy="523220"/>
          </a:xfrm>
          <a:prstGeom prst="rect">
            <a:avLst/>
          </a:prstGeom>
          <a:noFill/>
        </p:spPr>
        <p:txBody>
          <a:bodyPr wrap="square" rtlCol="0">
            <a:spAutoFit/>
          </a:bodyPr>
          <a:lstStyle/>
          <a:p>
            <a:pPr fontAlgn="b"/>
            <a:r>
              <a:rPr lang="en-US" sz="2800" b="1" dirty="0">
                <a:latin typeface="+mj-lt"/>
              </a:rPr>
              <a:t>Troubleshooting Chip Level </a:t>
            </a:r>
          </a:p>
        </p:txBody>
      </p:sp>
      <p:sp>
        <p:nvSpPr>
          <p:cNvPr id="14" name="TextBox 13"/>
          <p:cNvSpPr txBox="1"/>
          <p:nvPr/>
        </p:nvSpPr>
        <p:spPr>
          <a:xfrm>
            <a:off x="311751" y="9643045"/>
            <a:ext cx="6541847" cy="646331"/>
          </a:xfrm>
          <a:prstGeom prst="rect">
            <a:avLst/>
          </a:prstGeom>
          <a:noFill/>
        </p:spPr>
        <p:txBody>
          <a:bodyPr wrap="square" rtlCol="0">
            <a:spAutoFit/>
          </a:bodyPr>
          <a:lstStyle/>
          <a:p>
            <a:pPr marL="285750" indent="-285750">
              <a:buFont typeface="Arial" panose="020B0604020202020204" pitchFamily="34" charset="0"/>
              <a:buChar char="•"/>
            </a:pPr>
            <a:r>
              <a:rPr lang="en-US" dirty="0"/>
              <a:t>Network Theory</a:t>
            </a:r>
          </a:p>
          <a:p>
            <a:pPr marL="285750" indent="-285750">
              <a:buFont typeface="Arial" panose="020B0604020202020204" pitchFamily="34" charset="0"/>
              <a:buChar char="•"/>
            </a:pPr>
            <a:r>
              <a:rPr lang="en-US" dirty="0"/>
              <a:t>Network Communication &amp; Methods</a:t>
            </a:r>
          </a:p>
        </p:txBody>
      </p:sp>
    </p:spTree>
    <p:extLst>
      <p:ext uri="{BB962C8B-B14F-4D97-AF65-F5344CB8AC3E}">
        <p14:creationId xmlns:p14="http://schemas.microsoft.com/office/powerpoint/2010/main" val="3128932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311753" y="197444"/>
            <a:ext cx="6541847" cy="1754326"/>
          </a:xfrm>
          <a:prstGeom prst="rect">
            <a:avLst/>
          </a:prstGeom>
          <a:noFill/>
        </p:spPr>
        <p:txBody>
          <a:bodyPr wrap="square" rtlCol="0">
            <a:spAutoFit/>
          </a:bodyPr>
          <a:lstStyle/>
          <a:p>
            <a:pPr marL="285750" indent="-285750">
              <a:buFont typeface="Arial" panose="020B0604020202020204" pitchFamily="34" charset="0"/>
              <a:buChar char="•"/>
            </a:pPr>
            <a:r>
              <a:rPr lang="en-US" dirty="0"/>
              <a:t>Network Implementations</a:t>
            </a:r>
          </a:p>
          <a:p>
            <a:pPr marL="285750" indent="-285750">
              <a:buFont typeface="Arial" panose="020B0604020202020204" pitchFamily="34" charset="0"/>
              <a:buChar char="•"/>
            </a:pPr>
            <a:r>
              <a:rPr lang="en-US" dirty="0"/>
              <a:t>Network Models</a:t>
            </a:r>
          </a:p>
          <a:p>
            <a:pPr marL="285750" indent="-285750">
              <a:buFont typeface="Arial" panose="020B0604020202020204" pitchFamily="34" charset="0"/>
              <a:buChar char="•"/>
            </a:pPr>
            <a:r>
              <a:rPr lang="en-US" dirty="0"/>
              <a:t>TCP/IP Addressing Data and Delivery</a:t>
            </a:r>
          </a:p>
          <a:p>
            <a:pPr marL="285750" indent="-285750">
              <a:buFont typeface="Arial" panose="020B0604020202020204" pitchFamily="34" charset="0"/>
              <a:buChar char="•"/>
            </a:pPr>
            <a:r>
              <a:rPr lang="en-US" dirty="0"/>
              <a:t>TCP/IP Service</a:t>
            </a:r>
          </a:p>
          <a:p>
            <a:pPr marL="285750" indent="-285750">
              <a:buFont typeface="Arial" panose="020B0604020202020204" pitchFamily="34" charset="0"/>
              <a:buChar char="•"/>
            </a:pPr>
            <a:r>
              <a:rPr lang="en-US" dirty="0"/>
              <a:t>LAN/WAN Infrastructure</a:t>
            </a:r>
          </a:p>
          <a:p>
            <a:pPr marL="285750" indent="-285750">
              <a:buFont typeface="Arial" panose="020B0604020202020204" pitchFamily="34" charset="0"/>
              <a:buChar char="•"/>
            </a:pPr>
            <a:r>
              <a:rPr lang="en-US" dirty="0"/>
              <a:t>Remote Networking</a:t>
            </a:r>
          </a:p>
        </p:txBody>
      </p:sp>
      <p:sp>
        <p:nvSpPr>
          <p:cNvPr id="17" name="Rectangle 16"/>
          <p:cNvSpPr/>
          <p:nvPr/>
        </p:nvSpPr>
        <p:spPr>
          <a:xfrm>
            <a:off x="-205740" y="2277924"/>
            <a:ext cx="7063740" cy="470230"/>
          </a:xfrm>
          <a:prstGeom prst="rect">
            <a:avLst/>
          </a:prstGeom>
          <a:gradFill flip="none" rotWithShape="1">
            <a:gsLst>
              <a:gs pos="100000">
                <a:srgbClr val="B01513"/>
              </a:gs>
              <a:gs pos="0">
                <a:schemeClr val="accent1">
                  <a:tint val="44500"/>
                  <a:satMod val="16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74781" y="2251429"/>
            <a:ext cx="6502698" cy="523220"/>
          </a:xfrm>
          <a:prstGeom prst="rect">
            <a:avLst/>
          </a:prstGeom>
          <a:noFill/>
        </p:spPr>
        <p:txBody>
          <a:bodyPr wrap="square" rtlCol="0">
            <a:spAutoFit/>
          </a:bodyPr>
          <a:lstStyle/>
          <a:p>
            <a:r>
              <a:rPr lang="en-US" sz="2800" b="1" dirty="0" smtClean="0">
                <a:latin typeface="+mj-lt"/>
                <a:ea typeface="Cambria" panose="02040503050406030204" pitchFamily="18" charset="0"/>
              </a:rPr>
              <a:t>Linux Server </a:t>
            </a:r>
            <a:endParaRPr lang="en-US" b="1" dirty="0" smtClean="0">
              <a:latin typeface="+mj-lt"/>
              <a:ea typeface="Cambria" panose="02040503050406030204" pitchFamily="18" charset="0"/>
            </a:endParaRPr>
          </a:p>
        </p:txBody>
      </p:sp>
      <p:sp>
        <p:nvSpPr>
          <p:cNvPr id="19" name="TextBox 18"/>
          <p:cNvSpPr txBox="1"/>
          <p:nvPr/>
        </p:nvSpPr>
        <p:spPr>
          <a:xfrm>
            <a:off x="316153" y="3074308"/>
            <a:ext cx="6541847" cy="1477328"/>
          </a:xfrm>
          <a:prstGeom prst="rect">
            <a:avLst/>
          </a:prstGeom>
          <a:noFill/>
        </p:spPr>
        <p:txBody>
          <a:bodyPr wrap="square" rtlCol="0">
            <a:spAutoFit/>
          </a:bodyPr>
          <a:lstStyle/>
          <a:p>
            <a:pPr marL="285750" indent="-285750">
              <a:buFont typeface="Arial" panose="020B0604020202020204" pitchFamily="34" charset="0"/>
              <a:buChar char="•"/>
            </a:pPr>
            <a:r>
              <a:rPr lang="en-US" dirty="0"/>
              <a:t>I</a:t>
            </a:r>
            <a:r>
              <a:rPr lang="en-US" dirty="0" smtClean="0"/>
              <a:t>ntroduction </a:t>
            </a:r>
            <a:r>
              <a:rPr lang="en-US" dirty="0"/>
              <a:t>of Linux</a:t>
            </a:r>
          </a:p>
          <a:p>
            <a:pPr marL="285750" indent="-285750">
              <a:buFont typeface="Arial" panose="020B0604020202020204" pitchFamily="34" charset="0"/>
              <a:buChar char="•"/>
            </a:pPr>
            <a:r>
              <a:rPr lang="en-US" dirty="0"/>
              <a:t>Installation of Linux Server</a:t>
            </a:r>
          </a:p>
          <a:p>
            <a:pPr marL="285750" indent="-285750">
              <a:buFont typeface="Arial" panose="020B0604020202020204" pitchFamily="34" charset="0"/>
              <a:buChar char="•"/>
            </a:pPr>
            <a:r>
              <a:rPr lang="en-US" dirty="0"/>
              <a:t>FTP Server</a:t>
            </a:r>
          </a:p>
          <a:p>
            <a:pPr marL="285750" indent="-285750">
              <a:buFont typeface="Arial" panose="020B0604020202020204" pitchFamily="34" charset="0"/>
              <a:buChar char="•"/>
            </a:pPr>
            <a:r>
              <a:rPr lang="en-US" dirty="0"/>
              <a:t>Users &amp; Group administrator</a:t>
            </a:r>
          </a:p>
          <a:p>
            <a:pPr marL="285750" indent="-285750">
              <a:buFont typeface="Arial" panose="020B0604020202020204" pitchFamily="34" charset="0"/>
              <a:buChar char="•"/>
            </a:pPr>
            <a:r>
              <a:rPr lang="en-US" dirty="0"/>
              <a:t>Advanced Files Permission</a:t>
            </a:r>
          </a:p>
        </p:txBody>
      </p:sp>
    </p:spTree>
    <p:extLst>
      <p:ext uri="{BB962C8B-B14F-4D97-AF65-F5344CB8AC3E}">
        <p14:creationId xmlns:p14="http://schemas.microsoft.com/office/powerpoint/2010/main" val="19091135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197645" y="329654"/>
            <a:ext cx="7063740" cy="470230"/>
          </a:xfrm>
          <a:prstGeom prst="rect">
            <a:avLst/>
          </a:prstGeom>
          <a:gradFill flip="none" rotWithShape="1">
            <a:gsLst>
              <a:gs pos="100000">
                <a:srgbClr val="B01513"/>
              </a:gs>
              <a:gs pos="0">
                <a:schemeClr val="accent1">
                  <a:tint val="44500"/>
                  <a:satMod val="16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160510" y="310797"/>
            <a:ext cx="4422745" cy="461665"/>
          </a:xfrm>
          <a:prstGeom prst="rect">
            <a:avLst/>
          </a:prstGeom>
          <a:noFill/>
        </p:spPr>
        <p:txBody>
          <a:bodyPr wrap="square" rtlCol="0">
            <a:spAutoFit/>
          </a:bodyPr>
          <a:lstStyle/>
          <a:p>
            <a:r>
              <a:rPr lang="en-US" sz="2400" b="1" dirty="0" smtClean="0"/>
              <a:t>Why choose ifda institute</a:t>
            </a:r>
            <a:endParaRPr lang="en-US" sz="2400" dirty="0"/>
          </a:p>
        </p:txBody>
      </p:sp>
      <p:sp>
        <p:nvSpPr>
          <p:cNvPr id="23" name="TextBox 22"/>
          <p:cNvSpPr txBox="1"/>
          <p:nvPr/>
        </p:nvSpPr>
        <p:spPr>
          <a:xfrm>
            <a:off x="359194" y="863700"/>
            <a:ext cx="5933872" cy="2554545"/>
          </a:xfrm>
          <a:prstGeom prst="rect">
            <a:avLst/>
          </a:prstGeom>
          <a:noFill/>
        </p:spPr>
        <p:txBody>
          <a:bodyPr wrap="square" rtlCol="0">
            <a:spAutoFit/>
          </a:bodyPr>
          <a:lstStyle/>
          <a:p>
            <a:pPr marL="342900" indent="-342900">
              <a:buFont typeface="Arial" panose="020B0604020202020204" pitchFamily="34" charset="0"/>
              <a:buChar char="•"/>
            </a:pPr>
            <a:r>
              <a:rPr lang="en-US" sz="2000" dirty="0" smtClean="0"/>
              <a:t>Expert Trainers</a:t>
            </a:r>
            <a:endParaRPr lang="en-US" sz="2000" b="1" dirty="0"/>
          </a:p>
          <a:p>
            <a:pPr marL="342900" indent="-342900">
              <a:buFont typeface="Arial" panose="020B0604020202020204" pitchFamily="34" charset="0"/>
              <a:buChar char="•"/>
            </a:pPr>
            <a:r>
              <a:rPr lang="en-US" sz="2000" dirty="0" smtClean="0"/>
              <a:t>Flexible Batch </a:t>
            </a:r>
          </a:p>
          <a:p>
            <a:pPr marL="342900" indent="-342900">
              <a:buFont typeface="Arial" panose="020B0604020202020204" pitchFamily="34" charset="0"/>
              <a:buChar char="•"/>
            </a:pPr>
            <a:r>
              <a:rPr lang="en-US" sz="2000" dirty="0" smtClean="0"/>
              <a:t>Online class</a:t>
            </a:r>
          </a:p>
          <a:p>
            <a:pPr marL="342900" indent="-342900">
              <a:buFont typeface="Arial" panose="020B0604020202020204" pitchFamily="34" charset="0"/>
              <a:buChar char="•"/>
            </a:pPr>
            <a:r>
              <a:rPr lang="en-US" sz="2000" dirty="0" smtClean="0"/>
              <a:t>Doubt class </a:t>
            </a:r>
          </a:p>
          <a:p>
            <a:pPr marL="342900" indent="-342900">
              <a:buFont typeface="Arial" panose="020B0604020202020204" pitchFamily="34" charset="0"/>
              <a:buChar char="•"/>
            </a:pPr>
            <a:r>
              <a:rPr lang="en-US" sz="2000" dirty="0" smtClean="0"/>
              <a:t>Job Oriented Training </a:t>
            </a:r>
          </a:p>
          <a:p>
            <a:pPr marL="342900" indent="-342900">
              <a:buFont typeface="Arial" panose="020B0604020202020204" pitchFamily="34" charset="0"/>
              <a:buChar char="•"/>
            </a:pPr>
            <a:r>
              <a:rPr lang="en-US" sz="2000" dirty="0" smtClean="0"/>
              <a:t>Live Project Work  </a:t>
            </a:r>
          </a:p>
          <a:p>
            <a:pPr marL="342900" indent="-342900">
              <a:buFont typeface="Arial" panose="020B0604020202020204" pitchFamily="34" charset="0"/>
              <a:buChar char="•"/>
            </a:pPr>
            <a:r>
              <a:rPr lang="en-US" sz="2000" dirty="0" smtClean="0"/>
              <a:t>Verifiable certificate </a:t>
            </a:r>
          </a:p>
          <a:p>
            <a:pPr marL="342900" indent="-342900">
              <a:buFont typeface="Arial" panose="020B0604020202020204" pitchFamily="34" charset="0"/>
              <a:buChar char="•"/>
            </a:pPr>
            <a:r>
              <a:rPr lang="en-US" sz="2000" dirty="0" smtClean="0"/>
              <a:t>100% Job assistance </a:t>
            </a:r>
            <a:endParaRPr lang="en-US" sz="2000" dirty="0"/>
          </a:p>
        </p:txBody>
      </p:sp>
      <p:sp>
        <p:nvSpPr>
          <p:cNvPr id="24" name="Rectangle 23"/>
          <p:cNvSpPr/>
          <p:nvPr/>
        </p:nvSpPr>
        <p:spPr>
          <a:xfrm>
            <a:off x="-205740" y="3604303"/>
            <a:ext cx="7063740" cy="470230"/>
          </a:xfrm>
          <a:prstGeom prst="rect">
            <a:avLst/>
          </a:prstGeom>
          <a:gradFill flip="none" rotWithShape="1">
            <a:gsLst>
              <a:gs pos="100000">
                <a:srgbClr val="B01513"/>
              </a:gs>
              <a:gs pos="0">
                <a:schemeClr val="accent1">
                  <a:tint val="44500"/>
                  <a:satMod val="16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59194" y="4288241"/>
            <a:ext cx="5836596" cy="1631216"/>
          </a:xfrm>
          <a:prstGeom prst="rect">
            <a:avLst/>
          </a:prstGeom>
          <a:noFill/>
        </p:spPr>
        <p:txBody>
          <a:bodyPr wrap="square" rtlCol="0">
            <a:spAutoFit/>
          </a:bodyPr>
          <a:lstStyle/>
          <a:p>
            <a:pPr marL="342900" indent="-342900">
              <a:buFont typeface="Wingdings" panose="05000000000000000000" pitchFamily="2" charset="2"/>
              <a:buChar char="Ø"/>
            </a:pPr>
            <a:r>
              <a:rPr lang="en-US" sz="2000" dirty="0" smtClean="0"/>
              <a:t>Senior Systems Engineer</a:t>
            </a:r>
          </a:p>
          <a:p>
            <a:pPr marL="342900" indent="-342900">
              <a:buFont typeface="Wingdings" panose="05000000000000000000" pitchFamily="2" charset="2"/>
              <a:buChar char="Ø"/>
            </a:pPr>
            <a:r>
              <a:rPr lang="en-US" sz="2000" dirty="0" smtClean="0"/>
              <a:t>Senior Computer Hardware Engineer</a:t>
            </a:r>
          </a:p>
          <a:p>
            <a:pPr marL="342900" indent="-342900">
              <a:buFont typeface="Wingdings" panose="05000000000000000000" pitchFamily="2" charset="2"/>
              <a:buChar char="Ø"/>
            </a:pPr>
            <a:r>
              <a:rPr lang="en-US" sz="2000" dirty="0" smtClean="0"/>
              <a:t>Sr. Systems Engineer</a:t>
            </a:r>
            <a:r>
              <a:rPr lang="en-US" sz="2000" dirty="0"/>
              <a:t> </a:t>
            </a:r>
            <a:r>
              <a:rPr lang="en-US" sz="2000" dirty="0" smtClean="0"/>
              <a:t>( Computer Hardware )</a:t>
            </a:r>
          </a:p>
          <a:p>
            <a:pPr marL="342900" indent="-342900">
              <a:buFont typeface="Wingdings" panose="05000000000000000000" pitchFamily="2" charset="2"/>
              <a:buChar char="Ø"/>
            </a:pPr>
            <a:r>
              <a:rPr lang="en-US" sz="2000" dirty="0" smtClean="0"/>
              <a:t>Hardware Engineer</a:t>
            </a:r>
          </a:p>
          <a:p>
            <a:pPr marL="342900" indent="-342900">
              <a:buFont typeface="Wingdings" panose="05000000000000000000" pitchFamily="2" charset="2"/>
              <a:buChar char="Ø"/>
            </a:pPr>
            <a:r>
              <a:rPr lang="en-US" sz="2000" dirty="0" smtClean="0"/>
              <a:t>Enterpreneur </a:t>
            </a:r>
          </a:p>
        </p:txBody>
      </p:sp>
      <p:sp>
        <p:nvSpPr>
          <p:cNvPr id="26" name="TextBox 25"/>
          <p:cNvSpPr txBox="1"/>
          <p:nvPr/>
        </p:nvSpPr>
        <p:spPr>
          <a:xfrm>
            <a:off x="254455" y="3603017"/>
            <a:ext cx="3071675" cy="461665"/>
          </a:xfrm>
          <a:prstGeom prst="rect">
            <a:avLst/>
          </a:prstGeom>
          <a:noFill/>
        </p:spPr>
        <p:txBody>
          <a:bodyPr wrap="none" rtlCol="0">
            <a:spAutoFit/>
          </a:bodyPr>
          <a:lstStyle/>
          <a:p>
            <a:r>
              <a:rPr lang="en-US" sz="2400" b="1" dirty="0" smtClean="0"/>
              <a:t>Career Opportunity</a:t>
            </a:r>
            <a:endParaRPr lang="en-US" b="1" dirty="0"/>
          </a:p>
        </p:txBody>
      </p:sp>
      <p:sp>
        <p:nvSpPr>
          <p:cNvPr id="27" name="TextBox 26"/>
          <p:cNvSpPr txBox="1"/>
          <p:nvPr/>
        </p:nvSpPr>
        <p:spPr>
          <a:xfrm>
            <a:off x="189931" y="10200024"/>
            <a:ext cx="6470041" cy="276999"/>
          </a:xfrm>
          <a:prstGeom prst="rect">
            <a:avLst/>
          </a:prstGeom>
          <a:noFill/>
        </p:spPr>
        <p:txBody>
          <a:bodyPr wrap="none" rtlCol="0">
            <a:spAutoFit/>
          </a:bodyPr>
          <a:lstStyle/>
          <a:p>
            <a:r>
              <a:rPr lang="en-US" sz="1200" dirty="0" smtClean="0"/>
              <a:t>Tele- 011-26482274, Mob:- 9999196162,  9999199651,  E-mail- </a:t>
            </a:r>
            <a:r>
              <a:rPr lang="en-US" sz="1200" dirty="0" smtClean="0">
                <a:hlinkClick r:id="rId2"/>
              </a:rPr>
              <a:t>Info@ifda.in</a:t>
            </a:r>
            <a:r>
              <a:rPr lang="en-US" sz="1200" dirty="0" smtClean="0"/>
              <a:t>, web- ifda.in</a:t>
            </a:r>
            <a:endParaRPr lang="en-US" sz="1200" dirty="0"/>
          </a:p>
        </p:txBody>
      </p:sp>
      <p:sp>
        <p:nvSpPr>
          <p:cNvPr id="28" name="Rectangle 27"/>
          <p:cNvSpPr/>
          <p:nvPr/>
        </p:nvSpPr>
        <p:spPr>
          <a:xfrm flipV="1">
            <a:off x="-8095" y="10154305"/>
            <a:ext cx="6866095"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123502" y="9519339"/>
            <a:ext cx="6989597" cy="646331"/>
          </a:xfrm>
          <a:prstGeom prst="rect">
            <a:avLst/>
          </a:prstGeom>
          <a:noFill/>
        </p:spPr>
        <p:txBody>
          <a:bodyPr wrap="square" rtlCol="0">
            <a:spAutoFit/>
          </a:bodyPr>
          <a:lstStyle/>
          <a:p>
            <a:pPr algn="ctr"/>
            <a:r>
              <a:rPr lang="en-US" sz="1200" dirty="0" smtClean="0"/>
              <a:t>Registered </a:t>
            </a:r>
            <a:r>
              <a:rPr lang="en-US" sz="1200" dirty="0"/>
              <a:t>Office </a:t>
            </a:r>
            <a:r>
              <a:rPr lang="en-US" sz="1200" dirty="0" smtClean="0"/>
              <a:t>– H-18/B, 2</a:t>
            </a:r>
            <a:r>
              <a:rPr lang="en-US" sz="1200" baseline="30000" dirty="0" smtClean="0"/>
              <a:t>n</a:t>
            </a:r>
            <a:r>
              <a:rPr lang="en-US" sz="1200" baseline="30000" dirty="0"/>
              <a:t>d</a:t>
            </a:r>
            <a:r>
              <a:rPr lang="en-US" sz="1200" dirty="0" smtClean="0"/>
              <a:t> </a:t>
            </a:r>
            <a:r>
              <a:rPr lang="en-US" sz="1200" dirty="0"/>
              <a:t>floor,  Kalkaji Main </a:t>
            </a:r>
            <a:r>
              <a:rPr lang="en-US" sz="1200" dirty="0" smtClean="0"/>
              <a:t>Road</a:t>
            </a:r>
            <a:r>
              <a:rPr lang="en-US" sz="1200" dirty="0"/>
              <a:t>, </a:t>
            </a:r>
            <a:r>
              <a:rPr lang="en-US" sz="1200" dirty="0" smtClean="0"/>
              <a:t>ND-19</a:t>
            </a:r>
          </a:p>
          <a:p>
            <a:pPr algn="ctr"/>
            <a:r>
              <a:rPr lang="en-US" sz="1200" dirty="0" smtClean="0"/>
              <a:t>Head office G-33, 1</a:t>
            </a:r>
            <a:r>
              <a:rPr lang="en-US" sz="1200" baseline="30000" dirty="0" smtClean="0"/>
              <a:t>st</a:t>
            </a:r>
            <a:r>
              <a:rPr lang="en-US" sz="1200" dirty="0" smtClean="0"/>
              <a:t> floor,  Kalkaji Main Road, New Delhi-19</a:t>
            </a:r>
          </a:p>
          <a:p>
            <a:pPr algn="ctr"/>
            <a:r>
              <a:rPr lang="en-US" sz="1200" dirty="0" smtClean="0"/>
              <a:t>Branch:- E-9, 2</a:t>
            </a:r>
            <a:r>
              <a:rPr lang="en-US" sz="1200" baseline="30000" dirty="0" smtClean="0"/>
              <a:t>nd</a:t>
            </a:r>
            <a:r>
              <a:rPr lang="en-US" sz="1200" dirty="0" smtClean="0"/>
              <a:t> floor, </a:t>
            </a:r>
            <a:r>
              <a:rPr lang="en-US" sz="1200" dirty="0"/>
              <a:t>C</a:t>
            </a:r>
            <a:r>
              <a:rPr lang="en-US" sz="1200" dirty="0" smtClean="0"/>
              <a:t>handramal Complex, Near Police station, Badarpur, ND-44</a:t>
            </a:r>
            <a:endParaRPr lang="en-US" sz="1200" dirty="0"/>
          </a:p>
        </p:txBody>
      </p:sp>
    </p:spTree>
    <p:extLst>
      <p:ext uri="{BB962C8B-B14F-4D97-AF65-F5344CB8AC3E}">
        <p14:creationId xmlns:p14="http://schemas.microsoft.com/office/powerpoint/2010/main" val="260313899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5770</TotalTime>
  <Words>587</Words>
  <Application>Microsoft Office PowerPoint</Application>
  <PresentationFormat>Custom</PresentationFormat>
  <Paragraphs>121</Paragraphs>
  <Slides>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vt:i4>
      </vt:variant>
    </vt:vector>
  </HeadingPairs>
  <TitlesOfParts>
    <vt:vector size="13" baseType="lpstr">
      <vt:lpstr>Arial</vt:lpstr>
      <vt:lpstr>Calibri</vt:lpstr>
      <vt:lpstr>Cambria</vt:lpstr>
      <vt:lpstr>Century Gothic</vt:lpstr>
      <vt:lpstr>Wingdings</vt:lpstr>
      <vt:lpstr>Wingdings 3</vt:lpstr>
      <vt:lpstr>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Admin</cp:lastModifiedBy>
  <cp:revision>259</cp:revision>
  <dcterms:created xsi:type="dcterms:W3CDTF">2022-05-09T07:40:20Z</dcterms:created>
  <dcterms:modified xsi:type="dcterms:W3CDTF">2022-10-28T07:34:31Z</dcterms:modified>
</cp:coreProperties>
</file>